
<file path=[Content_Types].xml><?xml version="1.0" encoding="utf-8"?>
<Types xmlns="http://schemas.openxmlformats.org/package/2006/content-types">
  <Default Extension="jpeg" ContentType="image/jpeg"/>
  <Default Extension="jpg" ContentType="image/jpeg"/>
  <Default Extension="m4a" ContentType="audio/mp4"/>
  <Default Extension="png" ContentType="image/png"/>
  <Default Extension="rels" ContentType="application/vnd.openxmlformats-package.relationships+xml"/>
  <Default Extension="vtt" ContentType="text/vt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0"/>
  </p:notesMasterIdLst>
  <p:sldIdLst>
    <p:sldId id="256" r:id="rId5"/>
    <p:sldId id="277" r:id="rId6"/>
    <p:sldId id="269" r:id="rId7"/>
    <p:sldId id="284" r:id="rId8"/>
    <p:sldId id="278" r:id="rId9"/>
    <p:sldId id="285" r:id="rId10"/>
    <p:sldId id="270" r:id="rId11"/>
    <p:sldId id="272" r:id="rId12"/>
    <p:sldId id="286" r:id="rId13"/>
    <p:sldId id="287" r:id="rId14"/>
    <p:sldId id="274" r:id="rId15"/>
    <p:sldId id="273" r:id="rId16"/>
    <p:sldId id="279" r:id="rId17"/>
    <p:sldId id="282" r:id="rId18"/>
    <p:sldId id="276"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12D792-98E1-4B61-9A89-B2FF49AF5CC0}" v="4" dt="2025-06-10T08:28:55.524"/>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7" autoAdjust="0"/>
    <p:restoredTop sz="90073" autoAdjust="0"/>
  </p:normalViewPr>
  <p:slideViewPr>
    <p:cSldViewPr snapToGrid="0">
      <p:cViewPr varScale="1">
        <p:scale>
          <a:sx n="100" d="100"/>
          <a:sy n="100" d="100"/>
        </p:scale>
        <p:origin x="78" y="7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schauer, Anna" userId="b21d6aca-59b9-4c4f-8fa8-3a3dff0567b1" providerId="ADAL" clId="{C471C5AE-F91E-4376-A49A-F9452D331241}"/>
    <pc:docChg chg="undo redo custSel addSld delSld modSld sldOrd addMainMaster delMainMaster modMainMaster">
      <pc:chgData name="Berschauer, Anna" userId="b21d6aca-59b9-4c4f-8fa8-3a3dff0567b1" providerId="ADAL" clId="{C471C5AE-F91E-4376-A49A-F9452D331241}" dt="2025-05-20T12:13:56.398" v="9663" actId="962"/>
      <pc:docMkLst>
        <pc:docMk/>
      </pc:docMkLst>
      <pc:sldChg chg="delSp modSp mod">
        <pc:chgData name="Berschauer, Anna" userId="b21d6aca-59b9-4c4f-8fa8-3a3dff0567b1" providerId="ADAL" clId="{C471C5AE-F91E-4376-A49A-F9452D331241}" dt="2025-04-09T07:47:19.970" v="6656" actId="33553"/>
        <pc:sldMkLst>
          <pc:docMk/>
          <pc:sldMk cId="4123255870" sldId="256"/>
        </pc:sldMkLst>
        <pc:spChg chg="mod">
          <ac:chgData name="Berschauer, Anna" userId="b21d6aca-59b9-4c4f-8fa8-3a3dff0567b1" providerId="ADAL" clId="{C471C5AE-F91E-4376-A49A-F9452D331241}" dt="2025-04-09T07:47:19.970" v="6656" actId="33553"/>
          <ac:spMkLst>
            <pc:docMk/>
            <pc:sldMk cId="4123255870" sldId="256"/>
            <ac:spMk id="4" creationId="{C6B8A4AC-9F4E-0693-C2BE-F49B61EDAC89}"/>
          </ac:spMkLst>
        </pc:spChg>
      </pc:sldChg>
      <pc:sldChg chg="modSp del">
        <pc:chgData name="Berschauer, Anna" userId="b21d6aca-59b9-4c4f-8fa8-3a3dff0567b1" providerId="ADAL" clId="{C471C5AE-F91E-4376-A49A-F9452D331241}" dt="2025-04-03T08:51:34.126" v="221" actId="2696"/>
        <pc:sldMkLst>
          <pc:docMk/>
          <pc:sldMk cId="1920098983" sldId="257"/>
        </pc:sldMkLst>
      </pc:sldChg>
      <pc:sldChg chg="addSp delSp modSp del mod">
        <pc:chgData name="Berschauer, Anna" userId="b21d6aca-59b9-4c4f-8fa8-3a3dff0567b1" providerId="ADAL" clId="{C471C5AE-F91E-4376-A49A-F9452D331241}" dt="2025-04-03T11:21:35.799" v="263" actId="2696"/>
        <pc:sldMkLst>
          <pc:docMk/>
          <pc:sldMk cId="3949019687" sldId="258"/>
        </pc:sldMkLst>
      </pc:sldChg>
      <pc:sldChg chg="modSp del mod">
        <pc:chgData name="Berschauer, Anna" userId="b21d6aca-59b9-4c4f-8fa8-3a3dff0567b1" providerId="ADAL" clId="{C471C5AE-F91E-4376-A49A-F9452D331241}" dt="2025-04-03T11:23:09.303" v="303" actId="2696"/>
        <pc:sldMkLst>
          <pc:docMk/>
          <pc:sldMk cId="2435722750" sldId="259"/>
        </pc:sldMkLst>
      </pc:sldChg>
      <pc:sldChg chg="modSp del mod">
        <pc:chgData name="Berschauer, Anna" userId="b21d6aca-59b9-4c4f-8fa8-3a3dff0567b1" providerId="ADAL" clId="{C471C5AE-F91E-4376-A49A-F9452D331241}" dt="2025-04-03T11:29:57.445" v="391" actId="2696"/>
        <pc:sldMkLst>
          <pc:docMk/>
          <pc:sldMk cId="100959413" sldId="260"/>
        </pc:sldMkLst>
      </pc:sldChg>
      <pc:sldChg chg="modSp del mod">
        <pc:chgData name="Berschauer, Anna" userId="b21d6aca-59b9-4c4f-8fa8-3a3dff0567b1" providerId="ADAL" clId="{C471C5AE-F91E-4376-A49A-F9452D331241}" dt="2025-04-03T11:32:19.205" v="482" actId="2696"/>
        <pc:sldMkLst>
          <pc:docMk/>
          <pc:sldMk cId="168302698" sldId="261"/>
        </pc:sldMkLst>
      </pc:sldChg>
      <pc:sldChg chg="modSp add del mod">
        <pc:chgData name="Berschauer, Anna" userId="b21d6aca-59b9-4c4f-8fa8-3a3dff0567b1" providerId="ADAL" clId="{C471C5AE-F91E-4376-A49A-F9452D331241}" dt="2025-04-07T11:16:18.710" v="2040" actId="2696"/>
        <pc:sldMkLst>
          <pc:docMk/>
          <pc:sldMk cId="1239363147" sldId="264"/>
        </pc:sldMkLst>
      </pc:sldChg>
      <pc:sldChg chg="delSp modSp del mod delAnim">
        <pc:chgData name="Berschauer, Anna" userId="b21d6aca-59b9-4c4f-8fa8-3a3dff0567b1" providerId="ADAL" clId="{C471C5AE-F91E-4376-A49A-F9452D331241}" dt="2025-04-08T06:36:10.193" v="2085" actId="2696"/>
        <pc:sldMkLst>
          <pc:docMk/>
          <pc:sldMk cId="542384185" sldId="265"/>
        </pc:sldMkLst>
      </pc:sldChg>
      <pc:sldChg chg="modSp del mod">
        <pc:chgData name="Berschauer, Anna" userId="b21d6aca-59b9-4c4f-8fa8-3a3dff0567b1" providerId="ADAL" clId="{C471C5AE-F91E-4376-A49A-F9452D331241}" dt="2025-04-03T11:35:45.641" v="609" actId="2696"/>
        <pc:sldMkLst>
          <pc:docMk/>
          <pc:sldMk cId="703905876" sldId="266"/>
        </pc:sldMkLst>
      </pc:sldChg>
      <pc:sldChg chg="modSp new add del mod">
        <pc:chgData name="Berschauer, Anna" userId="b21d6aca-59b9-4c4f-8fa8-3a3dff0567b1" providerId="ADAL" clId="{C471C5AE-F91E-4376-A49A-F9452D331241}" dt="2025-04-07T09:51:16.973" v="1974" actId="2696"/>
        <pc:sldMkLst>
          <pc:docMk/>
          <pc:sldMk cId="1730602568" sldId="267"/>
        </pc:sldMkLst>
      </pc:sldChg>
      <pc:sldChg chg="new del">
        <pc:chgData name="Berschauer, Anna" userId="b21d6aca-59b9-4c4f-8fa8-3a3dff0567b1" providerId="ADAL" clId="{C471C5AE-F91E-4376-A49A-F9452D331241}" dt="2025-04-03T09:05:07.647" v="257" actId="2696"/>
        <pc:sldMkLst>
          <pc:docMk/>
          <pc:sldMk cId="2743045950" sldId="268"/>
        </pc:sldMkLst>
      </pc:sldChg>
      <pc:sldChg chg="addSp delSp modSp new mod">
        <pc:chgData name="Berschauer, Anna" userId="b21d6aca-59b9-4c4f-8fa8-3a3dff0567b1" providerId="ADAL" clId="{C471C5AE-F91E-4376-A49A-F9452D331241}" dt="2025-05-20T10:38:08.813" v="7301" actId="948"/>
        <pc:sldMkLst>
          <pc:docMk/>
          <pc:sldMk cId="2120833535" sldId="269"/>
        </pc:sldMkLst>
        <pc:spChg chg="mod">
          <ac:chgData name="Berschauer, Anna" userId="b21d6aca-59b9-4c4f-8fa8-3a3dff0567b1" providerId="ADAL" clId="{C471C5AE-F91E-4376-A49A-F9452D331241}" dt="2025-05-20T10:28:27.729" v="7241" actId="20577"/>
          <ac:spMkLst>
            <pc:docMk/>
            <pc:sldMk cId="2120833535" sldId="269"/>
            <ac:spMk id="2" creationId="{E7256508-41F1-2D74-FC96-CA65B5F1CF4A}"/>
          </ac:spMkLst>
        </pc:spChg>
        <pc:spChg chg="mod ord">
          <ac:chgData name="Berschauer, Anna" userId="b21d6aca-59b9-4c4f-8fa8-3a3dff0567b1" providerId="ADAL" clId="{C471C5AE-F91E-4376-A49A-F9452D331241}" dt="2025-05-20T10:38:08.813" v="7301" actId="948"/>
          <ac:spMkLst>
            <pc:docMk/>
            <pc:sldMk cId="2120833535" sldId="269"/>
            <ac:spMk id="4" creationId="{CC3FF534-7015-7B44-0847-3D93A70AFA81}"/>
          </ac:spMkLst>
        </pc:spChg>
        <pc:spChg chg="mod">
          <ac:chgData name="Berschauer, Anna" userId="b21d6aca-59b9-4c4f-8fa8-3a3dff0567b1" providerId="ADAL" clId="{C471C5AE-F91E-4376-A49A-F9452D331241}" dt="2025-04-03T12:10:18.025" v="683" actId="962"/>
          <ac:spMkLst>
            <pc:docMk/>
            <pc:sldMk cId="2120833535" sldId="269"/>
            <ac:spMk id="9" creationId="{B366C602-EBF8-4B55-0230-9F519117E39F}"/>
          </ac:spMkLst>
        </pc:spChg>
        <pc:spChg chg="mod">
          <ac:chgData name="Berschauer, Anna" userId="b21d6aca-59b9-4c4f-8fa8-3a3dff0567b1" providerId="ADAL" clId="{C471C5AE-F91E-4376-A49A-F9452D331241}" dt="2025-04-03T12:10:13.944" v="681" actId="962"/>
          <ac:spMkLst>
            <pc:docMk/>
            <pc:sldMk cId="2120833535" sldId="269"/>
            <ac:spMk id="10" creationId="{5DFBA856-E528-6BE4-C596-B15F06FA560D}"/>
          </ac:spMkLst>
        </pc:spChg>
        <pc:spChg chg="mod">
          <ac:chgData name="Berschauer, Anna" userId="b21d6aca-59b9-4c4f-8fa8-3a3dff0567b1" providerId="ADAL" clId="{C471C5AE-F91E-4376-A49A-F9452D331241}" dt="2025-04-03T12:10:15.678" v="682" actId="962"/>
          <ac:spMkLst>
            <pc:docMk/>
            <pc:sldMk cId="2120833535" sldId="269"/>
            <ac:spMk id="11" creationId="{0FC76EB5-5D84-2B44-4938-56E4113533AE}"/>
          </ac:spMkLst>
        </pc:spChg>
        <pc:picChg chg="add del mod">
          <ac:chgData name="Berschauer, Anna" userId="b21d6aca-59b9-4c4f-8fa8-3a3dff0567b1" providerId="ADAL" clId="{C471C5AE-F91E-4376-A49A-F9452D331241}" dt="2025-04-08T11:35:54.185" v="4326" actId="962"/>
          <ac:picMkLst>
            <pc:docMk/>
            <pc:sldMk cId="2120833535" sldId="269"/>
            <ac:picMk id="8" creationId="{8ADADC8D-2426-96C5-98DA-A433D20FDE2D}"/>
          </ac:picMkLst>
        </pc:picChg>
      </pc:sldChg>
      <pc:sldChg chg="addSp delSp modSp new mod">
        <pc:chgData name="Berschauer, Anna" userId="b21d6aca-59b9-4c4f-8fa8-3a3dff0567b1" providerId="ADAL" clId="{C471C5AE-F91E-4376-A49A-F9452D331241}" dt="2025-05-20T12:13:56.398" v="9663" actId="962"/>
        <pc:sldMkLst>
          <pc:docMk/>
          <pc:sldMk cId="304959523" sldId="270"/>
        </pc:sldMkLst>
        <pc:spChg chg="mod">
          <ac:chgData name="Berschauer, Anna" userId="b21d6aca-59b9-4c4f-8fa8-3a3dff0567b1" providerId="ADAL" clId="{C471C5AE-F91E-4376-A49A-F9452D331241}" dt="2025-05-20T10:36:13.249" v="7291" actId="20577"/>
          <ac:spMkLst>
            <pc:docMk/>
            <pc:sldMk cId="304959523" sldId="270"/>
            <ac:spMk id="2" creationId="{280503E0-31F2-6F40-7933-695A8D711527}"/>
          </ac:spMkLst>
        </pc:spChg>
        <pc:spChg chg="mod ord">
          <ac:chgData name="Berschauer, Anna" userId="b21d6aca-59b9-4c4f-8fa8-3a3dff0567b1" providerId="ADAL" clId="{C471C5AE-F91E-4376-A49A-F9452D331241}" dt="2025-05-20T10:47:23.856" v="7376" actId="948"/>
          <ac:spMkLst>
            <pc:docMk/>
            <pc:sldMk cId="304959523" sldId="270"/>
            <ac:spMk id="4" creationId="{2BD34B8A-F74B-C98D-71E1-62F26813AB55}"/>
          </ac:spMkLst>
        </pc:spChg>
        <pc:spChg chg="mod">
          <ac:chgData name="Berschauer, Anna" userId="b21d6aca-59b9-4c4f-8fa8-3a3dff0567b1" providerId="ADAL" clId="{C471C5AE-F91E-4376-A49A-F9452D331241}" dt="2025-04-03T12:10:35.658" v="687" actId="962"/>
          <ac:spMkLst>
            <pc:docMk/>
            <pc:sldMk cId="304959523" sldId="270"/>
            <ac:spMk id="7" creationId="{A6DA1BC3-8B30-636F-8DB3-CC3625364232}"/>
          </ac:spMkLst>
        </pc:spChg>
        <pc:spChg chg="mod">
          <ac:chgData name="Berschauer, Anna" userId="b21d6aca-59b9-4c4f-8fa8-3a3dff0567b1" providerId="ADAL" clId="{C471C5AE-F91E-4376-A49A-F9452D331241}" dt="2025-04-03T12:10:37.528" v="688" actId="962"/>
          <ac:spMkLst>
            <pc:docMk/>
            <pc:sldMk cId="304959523" sldId="270"/>
            <ac:spMk id="8" creationId="{FC29F0E4-087D-7C41-DF47-DECE97857D28}"/>
          </ac:spMkLst>
        </pc:spChg>
        <pc:spChg chg="mod">
          <ac:chgData name="Berschauer, Anna" userId="b21d6aca-59b9-4c4f-8fa8-3a3dff0567b1" providerId="ADAL" clId="{C471C5AE-F91E-4376-A49A-F9452D331241}" dt="2025-04-03T12:10:39.652" v="689" actId="962"/>
          <ac:spMkLst>
            <pc:docMk/>
            <pc:sldMk cId="304959523" sldId="270"/>
            <ac:spMk id="9" creationId="{074872B0-192F-8988-30AE-FCCE2F4DEC8C}"/>
          </ac:spMkLst>
        </pc:spChg>
        <pc:picChg chg="add mod">
          <ac:chgData name="Berschauer, Anna" userId="b21d6aca-59b9-4c4f-8fa8-3a3dff0567b1" providerId="ADAL" clId="{C471C5AE-F91E-4376-A49A-F9452D331241}" dt="2025-05-20T12:13:56.398" v="9663" actId="962"/>
          <ac:picMkLst>
            <pc:docMk/>
            <pc:sldMk cId="304959523" sldId="270"/>
            <ac:picMk id="11" creationId="{CFC6C636-CDB6-FA4A-D418-9CB93504127D}"/>
          </ac:picMkLst>
        </pc:picChg>
      </pc:sldChg>
      <pc:sldChg chg="addSp delSp modSp new del mod ord">
        <pc:chgData name="Berschauer, Anna" userId="b21d6aca-59b9-4c4f-8fa8-3a3dff0567b1" providerId="ADAL" clId="{C471C5AE-F91E-4376-A49A-F9452D331241}" dt="2025-05-20T10:43:15.286" v="7350" actId="2696"/>
        <pc:sldMkLst>
          <pc:docMk/>
          <pc:sldMk cId="728049177" sldId="271"/>
        </pc:sldMkLst>
      </pc:sldChg>
      <pc:sldChg chg="new del">
        <pc:chgData name="Berschauer, Anna" userId="b21d6aca-59b9-4c4f-8fa8-3a3dff0567b1" providerId="ADAL" clId="{C471C5AE-F91E-4376-A49A-F9452D331241}" dt="2025-04-03T11:23:59.846" v="306" actId="2696"/>
        <pc:sldMkLst>
          <pc:docMk/>
          <pc:sldMk cId="755694014" sldId="271"/>
        </pc:sldMkLst>
      </pc:sldChg>
      <pc:sldChg chg="addSp delSp modSp new mod">
        <pc:chgData name="Berschauer, Anna" userId="b21d6aca-59b9-4c4f-8fa8-3a3dff0567b1" providerId="ADAL" clId="{C471C5AE-F91E-4376-A49A-F9452D331241}" dt="2025-05-20T10:39:26.542" v="7304" actId="20577"/>
        <pc:sldMkLst>
          <pc:docMk/>
          <pc:sldMk cId="1025950407" sldId="272"/>
        </pc:sldMkLst>
        <pc:spChg chg="mod">
          <ac:chgData name="Berschauer, Anna" userId="b21d6aca-59b9-4c4f-8fa8-3a3dff0567b1" providerId="ADAL" clId="{C471C5AE-F91E-4376-A49A-F9452D331241}" dt="2025-04-09T07:54:09.396" v="6687" actId="20577"/>
          <ac:spMkLst>
            <pc:docMk/>
            <pc:sldMk cId="1025950407" sldId="272"/>
            <ac:spMk id="2" creationId="{89A57B69-D272-8E4A-E1BF-0DBDCEB1C545}"/>
          </ac:spMkLst>
        </pc:spChg>
        <pc:spChg chg="mod ord">
          <ac:chgData name="Berschauer, Anna" userId="b21d6aca-59b9-4c4f-8fa8-3a3dff0567b1" providerId="ADAL" clId="{C471C5AE-F91E-4376-A49A-F9452D331241}" dt="2025-05-20T10:39:26.542" v="7304" actId="20577"/>
          <ac:spMkLst>
            <pc:docMk/>
            <pc:sldMk cId="1025950407" sldId="272"/>
            <ac:spMk id="4" creationId="{156660A3-46BB-3B52-562A-AC539ACFB507}"/>
          </ac:spMkLst>
        </pc:spChg>
        <pc:spChg chg="mod">
          <ac:chgData name="Berschauer, Anna" userId="b21d6aca-59b9-4c4f-8fa8-3a3dff0567b1" providerId="ADAL" clId="{C471C5AE-F91E-4376-A49A-F9452D331241}" dt="2025-04-03T12:10:44.686" v="690" actId="962"/>
          <ac:spMkLst>
            <pc:docMk/>
            <pc:sldMk cId="1025950407" sldId="272"/>
            <ac:spMk id="7" creationId="{3F4AE236-A3F1-7048-2C67-FE03C9E13208}"/>
          </ac:spMkLst>
        </pc:spChg>
        <pc:spChg chg="mod">
          <ac:chgData name="Berschauer, Anna" userId="b21d6aca-59b9-4c4f-8fa8-3a3dff0567b1" providerId="ADAL" clId="{C471C5AE-F91E-4376-A49A-F9452D331241}" dt="2025-04-03T12:10:46.642" v="691" actId="962"/>
          <ac:spMkLst>
            <pc:docMk/>
            <pc:sldMk cId="1025950407" sldId="272"/>
            <ac:spMk id="8" creationId="{F9D13192-61D7-5B09-5628-1CA0F1E264CA}"/>
          </ac:spMkLst>
        </pc:spChg>
        <pc:spChg chg="mod">
          <ac:chgData name="Berschauer, Anna" userId="b21d6aca-59b9-4c4f-8fa8-3a3dff0567b1" providerId="ADAL" clId="{C471C5AE-F91E-4376-A49A-F9452D331241}" dt="2025-04-03T12:10:48.644" v="692" actId="962"/>
          <ac:spMkLst>
            <pc:docMk/>
            <pc:sldMk cId="1025950407" sldId="272"/>
            <ac:spMk id="9" creationId="{FBE33D67-8B51-132A-376D-9F053B7E1C4B}"/>
          </ac:spMkLst>
        </pc:spChg>
        <pc:picChg chg="add mod">
          <ac:chgData name="Berschauer, Anna" userId="b21d6aca-59b9-4c4f-8fa8-3a3dff0567b1" providerId="ADAL" clId="{C471C5AE-F91E-4376-A49A-F9452D331241}" dt="2025-04-08T12:16:29.564" v="5643" actId="962"/>
          <ac:picMkLst>
            <pc:docMk/>
            <pc:sldMk cId="1025950407" sldId="272"/>
            <ac:picMk id="6" creationId="{DC4B216B-50FC-C48B-33E3-D38A4ABBCBB0}"/>
          </ac:picMkLst>
        </pc:picChg>
      </pc:sldChg>
      <pc:sldChg chg="new del">
        <pc:chgData name="Berschauer, Anna" userId="b21d6aca-59b9-4c4f-8fa8-3a3dff0567b1" providerId="ADAL" clId="{C471C5AE-F91E-4376-A49A-F9452D331241}" dt="2025-04-03T11:24:02.136" v="307" actId="2696"/>
        <pc:sldMkLst>
          <pc:docMk/>
          <pc:sldMk cId="2210755402" sldId="272"/>
        </pc:sldMkLst>
      </pc:sldChg>
      <pc:sldChg chg="addSp delSp modSp new mod modNotesTx">
        <pc:chgData name="Berschauer, Anna" userId="b21d6aca-59b9-4c4f-8fa8-3a3dff0567b1" providerId="ADAL" clId="{C471C5AE-F91E-4376-A49A-F9452D331241}" dt="2025-05-19T12:09:41.580" v="7219" actId="20577"/>
        <pc:sldMkLst>
          <pc:docMk/>
          <pc:sldMk cId="838257521" sldId="273"/>
        </pc:sldMkLst>
        <pc:spChg chg="mod">
          <ac:chgData name="Berschauer, Anna" userId="b21d6aca-59b9-4c4f-8fa8-3a3dff0567b1" providerId="ADAL" clId="{C471C5AE-F91E-4376-A49A-F9452D331241}" dt="2025-05-19T12:09:41.580" v="7219" actId="20577"/>
          <ac:spMkLst>
            <pc:docMk/>
            <pc:sldMk cId="838257521" sldId="273"/>
            <ac:spMk id="2" creationId="{02FFA80A-24CF-CB89-340C-38E1FB7FA03C}"/>
          </ac:spMkLst>
        </pc:spChg>
        <pc:spChg chg="mod">
          <ac:chgData name="Berschauer, Anna" userId="b21d6aca-59b9-4c4f-8fa8-3a3dff0567b1" providerId="ADAL" clId="{C471C5AE-F91E-4376-A49A-F9452D331241}" dt="2025-04-03T12:11:03.078" v="696" actId="962"/>
          <ac:spMkLst>
            <pc:docMk/>
            <pc:sldMk cId="838257521" sldId="273"/>
            <ac:spMk id="4" creationId="{0D7EE646-2CF7-32A8-9761-4308D0B0E8D4}"/>
          </ac:spMkLst>
        </pc:spChg>
        <pc:spChg chg="mod">
          <ac:chgData name="Berschauer, Anna" userId="b21d6aca-59b9-4c4f-8fa8-3a3dff0567b1" providerId="ADAL" clId="{C471C5AE-F91E-4376-A49A-F9452D331241}" dt="2025-04-03T12:11:05.071" v="697" actId="962"/>
          <ac:spMkLst>
            <pc:docMk/>
            <pc:sldMk cId="838257521" sldId="273"/>
            <ac:spMk id="5" creationId="{35127EE9-4CA6-0A97-8971-2BAE4EF05445}"/>
          </ac:spMkLst>
        </pc:spChg>
        <pc:spChg chg="mod">
          <ac:chgData name="Berschauer, Anna" userId="b21d6aca-59b9-4c4f-8fa8-3a3dff0567b1" providerId="ADAL" clId="{C471C5AE-F91E-4376-A49A-F9452D331241}" dt="2025-04-03T12:11:07.056" v="698" actId="962"/>
          <ac:spMkLst>
            <pc:docMk/>
            <pc:sldMk cId="838257521" sldId="273"/>
            <ac:spMk id="6" creationId="{54CC5C5D-4D9E-1D08-06F1-26D786901993}"/>
          </ac:spMkLst>
        </pc:spChg>
        <pc:graphicFrameChg chg="add mod ord modGraphic">
          <ac:chgData name="Berschauer, Anna" userId="b21d6aca-59b9-4c4f-8fa8-3a3dff0567b1" providerId="ADAL" clId="{C471C5AE-F91E-4376-A49A-F9452D331241}" dt="2025-04-29T12:43:58.090" v="7157" actId="20577"/>
          <ac:graphicFrameMkLst>
            <pc:docMk/>
            <pc:sldMk cId="838257521" sldId="273"/>
            <ac:graphicFrameMk id="9" creationId="{3F8098A5-4ABC-1FDA-60B0-9D123B4EA171}"/>
          </ac:graphicFrameMkLst>
        </pc:graphicFrameChg>
      </pc:sldChg>
      <pc:sldChg chg="addSp delSp modSp new mod ord">
        <pc:chgData name="Berschauer, Anna" userId="b21d6aca-59b9-4c4f-8fa8-3a3dff0567b1" providerId="ADAL" clId="{C471C5AE-F91E-4376-A49A-F9452D331241}" dt="2025-05-19T12:09:36.171" v="7217" actId="20577"/>
        <pc:sldMkLst>
          <pc:docMk/>
          <pc:sldMk cId="648126726" sldId="274"/>
        </pc:sldMkLst>
        <pc:spChg chg="mod">
          <ac:chgData name="Berschauer, Anna" userId="b21d6aca-59b9-4c4f-8fa8-3a3dff0567b1" providerId="ADAL" clId="{C471C5AE-F91E-4376-A49A-F9452D331241}" dt="2025-05-19T12:09:36.171" v="7217" actId="20577"/>
          <ac:spMkLst>
            <pc:docMk/>
            <pc:sldMk cId="648126726" sldId="274"/>
            <ac:spMk id="2" creationId="{DAEEDA59-D5C3-D904-4582-37FA6E6C1FA3}"/>
          </ac:spMkLst>
        </pc:spChg>
        <pc:spChg chg="mod">
          <ac:chgData name="Berschauer, Anna" userId="b21d6aca-59b9-4c4f-8fa8-3a3dff0567b1" providerId="ADAL" clId="{C471C5AE-F91E-4376-A49A-F9452D331241}" dt="2025-04-03T12:10:02.450" v="677" actId="962"/>
          <ac:spMkLst>
            <pc:docMk/>
            <pc:sldMk cId="648126726" sldId="274"/>
            <ac:spMk id="9" creationId="{0975C068-29F0-40ED-D79D-F2DE5A8BF1E1}"/>
          </ac:spMkLst>
        </pc:spChg>
        <pc:spChg chg="mod">
          <ac:chgData name="Berschauer, Anna" userId="b21d6aca-59b9-4c4f-8fa8-3a3dff0567b1" providerId="ADAL" clId="{C471C5AE-F91E-4376-A49A-F9452D331241}" dt="2025-04-03T12:09:56.763" v="675" actId="962"/>
          <ac:spMkLst>
            <pc:docMk/>
            <pc:sldMk cId="648126726" sldId="274"/>
            <ac:spMk id="10" creationId="{27278089-7F20-E6EC-7F13-5B95DC8D6225}"/>
          </ac:spMkLst>
        </pc:spChg>
        <pc:spChg chg="mod">
          <ac:chgData name="Berschauer, Anna" userId="b21d6aca-59b9-4c4f-8fa8-3a3dff0567b1" providerId="ADAL" clId="{C471C5AE-F91E-4376-A49A-F9452D331241}" dt="2025-04-03T12:09:59.935" v="676" actId="962"/>
          <ac:spMkLst>
            <pc:docMk/>
            <pc:sldMk cId="648126726" sldId="274"/>
            <ac:spMk id="11" creationId="{A538008B-6266-B917-7845-08BCA8E7A436}"/>
          </ac:spMkLst>
        </pc:spChg>
        <pc:picChg chg="add mod">
          <ac:chgData name="Berschauer, Anna" userId="b21d6aca-59b9-4c4f-8fa8-3a3dff0567b1" providerId="ADAL" clId="{C471C5AE-F91E-4376-A49A-F9452D331241}" dt="2025-04-08T09:02:53.633" v="2295" actId="962"/>
          <ac:picMkLst>
            <pc:docMk/>
            <pc:sldMk cId="648126726" sldId="274"/>
            <ac:picMk id="6" creationId="{5F29BE49-C9C7-5FD4-64BC-2CEC419B739F}"/>
          </ac:picMkLst>
        </pc:picChg>
      </pc:sldChg>
      <pc:sldChg chg="addSp delSp modSp new del mod">
        <pc:chgData name="Berschauer, Anna" userId="b21d6aca-59b9-4c4f-8fa8-3a3dff0567b1" providerId="ADAL" clId="{C471C5AE-F91E-4376-A49A-F9452D331241}" dt="2025-04-03T11:35:42.038" v="608" actId="2696"/>
        <pc:sldMkLst>
          <pc:docMk/>
          <pc:sldMk cId="3289935283" sldId="275"/>
        </pc:sldMkLst>
      </pc:sldChg>
      <pc:sldChg chg="addSp delSp modSp new mod">
        <pc:chgData name="Berschauer, Anna" userId="b21d6aca-59b9-4c4f-8fa8-3a3dff0567b1" providerId="ADAL" clId="{C471C5AE-F91E-4376-A49A-F9452D331241}" dt="2025-04-08T09:03:50.366" v="2303" actId="962"/>
        <pc:sldMkLst>
          <pc:docMk/>
          <pc:sldMk cId="2509473732" sldId="276"/>
        </pc:sldMkLst>
        <pc:spChg chg="mod">
          <ac:chgData name="Berschauer, Anna" userId="b21d6aca-59b9-4c4f-8fa8-3a3dff0567b1" providerId="ADAL" clId="{C471C5AE-F91E-4376-A49A-F9452D331241}" dt="2025-04-03T11:35:24.027" v="601" actId="313"/>
          <ac:spMkLst>
            <pc:docMk/>
            <pc:sldMk cId="2509473732" sldId="276"/>
            <ac:spMk id="2" creationId="{C08555DB-41B2-6587-D649-A214458A863B}"/>
          </ac:spMkLst>
        </pc:spChg>
        <pc:spChg chg="mod">
          <ac:chgData name="Berschauer, Anna" userId="b21d6aca-59b9-4c4f-8fa8-3a3dff0567b1" providerId="ADAL" clId="{C471C5AE-F91E-4376-A49A-F9452D331241}" dt="2025-04-03T12:11:30.198" v="702" actId="962"/>
          <ac:spMkLst>
            <pc:docMk/>
            <pc:sldMk cId="2509473732" sldId="276"/>
            <ac:spMk id="6" creationId="{0EA456CE-7869-D1D8-3505-E43B664D4CF9}"/>
          </ac:spMkLst>
        </pc:spChg>
        <pc:spChg chg="mod">
          <ac:chgData name="Berschauer, Anna" userId="b21d6aca-59b9-4c4f-8fa8-3a3dff0567b1" providerId="ADAL" clId="{C471C5AE-F91E-4376-A49A-F9452D331241}" dt="2025-04-03T12:11:31.905" v="703" actId="962"/>
          <ac:spMkLst>
            <pc:docMk/>
            <pc:sldMk cId="2509473732" sldId="276"/>
            <ac:spMk id="7" creationId="{42283FDF-9457-7696-0136-4F1BD00D6652}"/>
          </ac:spMkLst>
        </pc:spChg>
        <pc:spChg chg="mod">
          <ac:chgData name="Berschauer, Anna" userId="b21d6aca-59b9-4c4f-8fa8-3a3dff0567b1" providerId="ADAL" clId="{C471C5AE-F91E-4376-A49A-F9452D331241}" dt="2025-04-03T12:11:33.764" v="704" actId="962"/>
          <ac:spMkLst>
            <pc:docMk/>
            <pc:sldMk cId="2509473732" sldId="276"/>
            <ac:spMk id="8" creationId="{3702368D-F17A-5508-88DE-A4F9C6BB92AD}"/>
          </ac:spMkLst>
        </pc:spChg>
        <pc:picChg chg="add mod">
          <ac:chgData name="Berschauer, Anna" userId="b21d6aca-59b9-4c4f-8fa8-3a3dff0567b1" providerId="ADAL" clId="{C471C5AE-F91E-4376-A49A-F9452D331241}" dt="2025-04-08T09:03:50.366" v="2303" actId="962"/>
          <ac:picMkLst>
            <pc:docMk/>
            <pc:sldMk cId="2509473732" sldId="276"/>
            <ac:picMk id="5" creationId="{75A72487-5EAA-C1B8-58D5-C6F5C8483D35}"/>
          </ac:picMkLst>
        </pc:picChg>
      </pc:sldChg>
      <pc:sldChg chg="modSp new mod">
        <pc:chgData name="Berschauer, Anna" userId="b21d6aca-59b9-4c4f-8fa8-3a3dff0567b1" providerId="ADAL" clId="{C471C5AE-F91E-4376-A49A-F9452D331241}" dt="2025-05-20T10:48:58.847" v="7384" actId="20577"/>
        <pc:sldMkLst>
          <pc:docMk/>
          <pc:sldMk cId="21753224" sldId="277"/>
        </pc:sldMkLst>
        <pc:spChg chg="mod">
          <ac:chgData name="Berschauer, Anna" userId="b21d6aca-59b9-4c4f-8fa8-3a3dff0567b1" providerId="ADAL" clId="{C471C5AE-F91E-4376-A49A-F9452D331241}" dt="2025-04-08T06:48:32.113" v="2183" actId="20577"/>
          <ac:spMkLst>
            <pc:docMk/>
            <pc:sldMk cId="21753224" sldId="277"/>
            <ac:spMk id="2" creationId="{924D49E1-5448-BA83-CB19-7C1189CACC1B}"/>
          </ac:spMkLst>
        </pc:spChg>
        <pc:spChg chg="mod">
          <ac:chgData name="Berschauer, Anna" userId="b21d6aca-59b9-4c4f-8fa8-3a3dff0567b1" providerId="ADAL" clId="{C471C5AE-F91E-4376-A49A-F9452D331241}" dt="2025-05-20T10:48:58.847" v="7384" actId="20577"/>
          <ac:spMkLst>
            <pc:docMk/>
            <pc:sldMk cId="21753224" sldId="277"/>
            <ac:spMk id="3" creationId="{E2A2B54F-03E9-99CF-1339-B58314893FD8}"/>
          </ac:spMkLst>
        </pc:spChg>
        <pc:spChg chg="mod">
          <ac:chgData name="Berschauer, Anna" userId="b21d6aca-59b9-4c4f-8fa8-3a3dff0567b1" providerId="ADAL" clId="{C471C5AE-F91E-4376-A49A-F9452D331241}" dt="2025-04-03T12:10:11.181" v="680" actId="962"/>
          <ac:spMkLst>
            <pc:docMk/>
            <pc:sldMk cId="21753224" sldId="277"/>
            <ac:spMk id="4" creationId="{629765AB-18FD-5087-4F42-1FCEFE9A6B0D}"/>
          </ac:spMkLst>
        </pc:spChg>
        <pc:spChg chg="mod">
          <ac:chgData name="Berschauer, Anna" userId="b21d6aca-59b9-4c4f-8fa8-3a3dff0567b1" providerId="ADAL" clId="{C471C5AE-F91E-4376-A49A-F9452D331241}" dt="2025-04-03T12:10:07.291" v="678" actId="962"/>
          <ac:spMkLst>
            <pc:docMk/>
            <pc:sldMk cId="21753224" sldId="277"/>
            <ac:spMk id="5" creationId="{8FDA175B-745C-0888-928E-D43663947FC8}"/>
          </ac:spMkLst>
        </pc:spChg>
        <pc:spChg chg="mod">
          <ac:chgData name="Berschauer, Anna" userId="b21d6aca-59b9-4c4f-8fa8-3a3dff0567b1" providerId="ADAL" clId="{C471C5AE-F91E-4376-A49A-F9452D331241}" dt="2025-04-03T12:10:08.958" v="679" actId="962"/>
          <ac:spMkLst>
            <pc:docMk/>
            <pc:sldMk cId="21753224" sldId="277"/>
            <ac:spMk id="6" creationId="{E3F2C2E4-5732-FD1E-A4A9-364A5D23878F}"/>
          </ac:spMkLst>
        </pc:spChg>
      </pc:sldChg>
      <pc:sldChg chg="new del">
        <pc:chgData name="Berschauer, Anna" userId="b21d6aca-59b9-4c4f-8fa8-3a3dff0567b1" providerId="ADAL" clId="{C471C5AE-F91E-4376-A49A-F9452D331241}" dt="2025-04-03T13:49:06.813" v="864" actId="2696"/>
        <pc:sldMkLst>
          <pc:docMk/>
          <pc:sldMk cId="3293006277" sldId="278"/>
        </pc:sldMkLst>
      </pc:sldChg>
      <pc:sldChg chg="addSp delSp modSp new mod">
        <pc:chgData name="Berschauer, Anna" userId="b21d6aca-59b9-4c4f-8fa8-3a3dff0567b1" providerId="ADAL" clId="{C471C5AE-F91E-4376-A49A-F9452D331241}" dt="2025-05-20T10:38:42.951" v="7303" actId="948"/>
        <pc:sldMkLst>
          <pc:docMk/>
          <pc:sldMk cId="4074838686" sldId="278"/>
        </pc:sldMkLst>
        <pc:spChg chg="mod">
          <ac:chgData name="Berschauer, Anna" userId="b21d6aca-59b9-4c4f-8fa8-3a3dff0567b1" providerId="ADAL" clId="{C471C5AE-F91E-4376-A49A-F9452D331241}" dt="2025-04-07T09:40:48.525" v="1657" actId="20577"/>
          <ac:spMkLst>
            <pc:docMk/>
            <pc:sldMk cId="4074838686" sldId="278"/>
            <ac:spMk id="2" creationId="{277DDFF1-7E31-AB65-0EF3-122639CAC574}"/>
          </ac:spMkLst>
        </pc:spChg>
        <pc:spChg chg="mod">
          <ac:chgData name="Berschauer, Anna" userId="b21d6aca-59b9-4c4f-8fa8-3a3dff0567b1" providerId="ADAL" clId="{C471C5AE-F91E-4376-A49A-F9452D331241}" dt="2025-05-20T10:38:42.951" v="7303" actId="948"/>
          <ac:spMkLst>
            <pc:docMk/>
            <pc:sldMk cId="4074838686" sldId="278"/>
            <ac:spMk id="4" creationId="{D1C12EEA-86D0-5EF6-E53E-71C7F1DC87C2}"/>
          </ac:spMkLst>
        </pc:spChg>
        <pc:spChg chg="mod">
          <ac:chgData name="Berschauer, Anna" userId="b21d6aca-59b9-4c4f-8fa8-3a3dff0567b1" providerId="ADAL" clId="{C471C5AE-F91E-4376-A49A-F9452D331241}" dt="2025-04-09T07:49:01.087" v="6659" actId="962"/>
          <ac:spMkLst>
            <pc:docMk/>
            <pc:sldMk cId="4074838686" sldId="278"/>
            <ac:spMk id="5" creationId="{02103E39-C4B1-4E1D-98A8-04BD49391EED}"/>
          </ac:spMkLst>
        </pc:spChg>
        <pc:spChg chg="mod">
          <ac:chgData name="Berschauer, Anna" userId="b21d6aca-59b9-4c4f-8fa8-3a3dff0567b1" providerId="ADAL" clId="{C471C5AE-F91E-4376-A49A-F9452D331241}" dt="2025-04-09T07:49:01.678" v="6660" actId="962"/>
          <ac:spMkLst>
            <pc:docMk/>
            <pc:sldMk cId="4074838686" sldId="278"/>
            <ac:spMk id="6" creationId="{233DBC6C-5E4D-4E5A-FAF0-CACC92EEEAB0}"/>
          </ac:spMkLst>
        </pc:spChg>
        <pc:spChg chg="mod ord">
          <ac:chgData name="Berschauer, Anna" userId="b21d6aca-59b9-4c4f-8fa8-3a3dff0567b1" providerId="ADAL" clId="{C471C5AE-F91E-4376-A49A-F9452D331241}" dt="2025-04-09T07:49:22.366" v="6670"/>
          <ac:spMkLst>
            <pc:docMk/>
            <pc:sldMk cId="4074838686" sldId="278"/>
            <ac:spMk id="7" creationId="{DFFC9922-D8FB-D023-0DEA-9EFF7E2BAAA3}"/>
          </ac:spMkLst>
        </pc:spChg>
        <pc:picChg chg="add mod ord">
          <ac:chgData name="Berschauer, Anna" userId="b21d6aca-59b9-4c4f-8fa8-3a3dff0567b1" providerId="ADAL" clId="{C471C5AE-F91E-4376-A49A-F9452D331241}" dt="2025-04-09T07:48:50.191" v="6658" actId="13244"/>
          <ac:picMkLst>
            <pc:docMk/>
            <pc:sldMk cId="4074838686" sldId="278"/>
            <ac:picMk id="9" creationId="{00562C60-5C1D-2B4E-FB5A-B6AA5D77CA35}"/>
          </ac:picMkLst>
        </pc:picChg>
      </pc:sldChg>
      <pc:sldChg chg="new del">
        <pc:chgData name="Berschauer, Anna" userId="b21d6aca-59b9-4c4f-8fa8-3a3dff0567b1" providerId="ADAL" clId="{C471C5AE-F91E-4376-A49A-F9452D331241}" dt="2025-04-07T09:50:36.951" v="1971" actId="680"/>
        <pc:sldMkLst>
          <pc:docMk/>
          <pc:sldMk cId="292031250" sldId="279"/>
        </pc:sldMkLst>
      </pc:sldChg>
      <pc:sldChg chg="addSp delSp modSp new mod modAnim">
        <pc:chgData name="Berschauer, Anna" userId="b21d6aca-59b9-4c4f-8fa8-3a3dff0567b1" providerId="ADAL" clId="{C471C5AE-F91E-4376-A49A-F9452D331241}" dt="2025-04-09T07:50:09.596" v="6674" actId="13244"/>
        <pc:sldMkLst>
          <pc:docMk/>
          <pc:sldMk cId="1224541393" sldId="279"/>
        </pc:sldMkLst>
        <pc:spChg chg="mod">
          <ac:chgData name="Berschauer, Anna" userId="b21d6aca-59b9-4c4f-8fa8-3a3dff0567b1" providerId="ADAL" clId="{C471C5AE-F91E-4376-A49A-F9452D331241}" dt="2025-04-07T10:03:45.764" v="2009" actId="20577"/>
          <ac:spMkLst>
            <pc:docMk/>
            <pc:sldMk cId="1224541393" sldId="279"/>
            <ac:spMk id="2" creationId="{667D451C-C32F-46B5-D2EA-19993CA96EA9}"/>
          </ac:spMkLst>
        </pc:spChg>
        <pc:spChg chg="mod">
          <ac:chgData name="Berschauer, Anna" userId="b21d6aca-59b9-4c4f-8fa8-3a3dff0567b1" providerId="ADAL" clId="{C471C5AE-F91E-4376-A49A-F9452D331241}" dt="2025-04-07T10:33:26.890" v="2032" actId="20577"/>
          <ac:spMkLst>
            <pc:docMk/>
            <pc:sldMk cId="1224541393" sldId="279"/>
            <ac:spMk id="4" creationId="{CB6A5023-623B-0A13-ED6E-2EFE1C82977F}"/>
          </ac:spMkLst>
        </pc:spChg>
        <pc:spChg chg="mod">
          <ac:chgData name="Berschauer, Anna" userId="b21d6aca-59b9-4c4f-8fa8-3a3dff0567b1" providerId="ADAL" clId="{C471C5AE-F91E-4376-A49A-F9452D331241}" dt="2025-04-09T07:50:04.004" v="6671" actId="962"/>
          <ac:spMkLst>
            <pc:docMk/>
            <pc:sldMk cId="1224541393" sldId="279"/>
            <ac:spMk id="5" creationId="{008B3EF0-A248-14F6-C823-D1C21BB25797}"/>
          </ac:spMkLst>
        </pc:spChg>
        <pc:spChg chg="mod">
          <ac:chgData name="Berschauer, Anna" userId="b21d6aca-59b9-4c4f-8fa8-3a3dff0567b1" providerId="ADAL" clId="{C471C5AE-F91E-4376-A49A-F9452D331241}" dt="2025-04-09T07:50:07.756" v="6673" actId="962"/>
          <ac:spMkLst>
            <pc:docMk/>
            <pc:sldMk cId="1224541393" sldId="279"/>
            <ac:spMk id="6" creationId="{D50DBC7B-80AA-0A51-078B-B6C702C62136}"/>
          </ac:spMkLst>
        </pc:spChg>
        <pc:spChg chg="mod">
          <ac:chgData name="Berschauer, Anna" userId="b21d6aca-59b9-4c4f-8fa8-3a3dff0567b1" providerId="ADAL" clId="{C471C5AE-F91E-4376-A49A-F9452D331241}" dt="2025-04-09T07:50:06.974" v="6672" actId="962"/>
          <ac:spMkLst>
            <pc:docMk/>
            <pc:sldMk cId="1224541393" sldId="279"/>
            <ac:spMk id="7" creationId="{27A10C30-7765-9714-0D50-DC4453F27298}"/>
          </ac:spMkLst>
        </pc:spChg>
        <pc:picChg chg="add mod ord">
          <ac:chgData name="Berschauer, Anna" userId="b21d6aca-59b9-4c4f-8fa8-3a3dff0567b1" providerId="ADAL" clId="{C471C5AE-F91E-4376-A49A-F9452D331241}" dt="2025-04-09T07:50:09.596" v="6674" actId="13244"/>
          <ac:picMkLst>
            <pc:docMk/>
            <pc:sldMk cId="1224541393" sldId="279"/>
            <ac:picMk id="10" creationId="{A330D6E3-8379-5EC7-F920-1E088013CA4B}"/>
          </ac:picMkLst>
        </pc:picChg>
      </pc:sldChg>
      <pc:sldChg chg="addSp delSp modSp new del mod modMedia modAnim modNotesTx">
        <pc:chgData name="Berschauer, Anna" userId="b21d6aca-59b9-4c4f-8fa8-3a3dff0567b1" providerId="ADAL" clId="{C471C5AE-F91E-4376-A49A-F9452D331241}" dt="2025-05-20T10:47:57.561" v="7378" actId="47"/>
        <pc:sldMkLst>
          <pc:docMk/>
          <pc:sldMk cId="4100743026" sldId="280"/>
        </pc:sldMkLst>
      </pc:sldChg>
      <pc:sldChg chg="addSp modSp add del mod modNotesTx">
        <pc:chgData name="Berschauer, Anna" userId="b21d6aca-59b9-4c4f-8fa8-3a3dff0567b1" providerId="ADAL" clId="{C471C5AE-F91E-4376-A49A-F9452D331241}" dt="2025-05-20T10:47:51.592" v="7377" actId="47"/>
        <pc:sldMkLst>
          <pc:docMk/>
          <pc:sldMk cId="2965141094" sldId="281"/>
        </pc:sldMkLst>
      </pc:sldChg>
      <pc:sldChg chg="delSp add mod">
        <pc:chgData name="Berschauer, Anna" userId="b21d6aca-59b9-4c4f-8fa8-3a3dff0567b1" providerId="ADAL" clId="{C471C5AE-F91E-4376-A49A-F9452D331241}" dt="2025-04-29T13:21:08.813" v="7213" actId="478"/>
        <pc:sldMkLst>
          <pc:docMk/>
          <pc:sldMk cId="1956347029" sldId="282"/>
        </pc:sldMkLst>
      </pc:sldChg>
      <pc:sldChg chg="modSp new del mod">
        <pc:chgData name="Berschauer, Anna" userId="b21d6aca-59b9-4c4f-8fa8-3a3dff0567b1" providerId="ADAL" clId="{C471C5AE-F91E-4376-A49A-F9452D331241}" dt="2025-05-20T10:32:47.807" v="7261" actId="47"/>
        <pc:sldMkLst>
          <pc:docMk/>
          <pc:sldMk cId="2195210199" sldId="283"/>
        </pc:sldMkLst>
      </pc:sldChg>
      <pc:sldChg chg="addSp delSp modSp add mod setBg">
        <pc:chgData name="Berschauer, Anna" userId="b21d6aca-59b9-4c4f-8fa8-3a3dff0567b1" providerId="ADAL" clId="{C471C5AE-F91E-4376-A49A-F9452D331241}" dt="2025-05-20T12:06:16.736" v="8607" actId="962"/>
        <pc:sldMkLst>
          <pc:docMk/>
          <pc:sldMk cId="786693435" sldId="284"/>
        </pc:sldMkLst>
        <pc:spChg chg="mod">
          <ac:chgData name="Berschauer, Anna" userId="b21d6aca-59b9-4c4f-8fa8-3a3dff0567b1" providerId="ADAL" clId="{C471C5AE-F91E-4376-A49A-F9452D331241}" dt="2025-05-20T11:14:27.447" v="7993" actId="26606"/>
          <ac:spMkLst>
            <pc:docMk/>
            <pc:sldMk cId="786693435" sldId="284"/>
            <ac:spMk id="2" creationId="{6691DCE8-D24C-485A-44A2-C0FD4D295451}"/>
          </ac:spMkLst>
        </pc:spChg>
        <pc:spChg chg="mod">
          <ac:chgData name="Berschauer, Anna" userId="b21d6aca-59b9-4c4f-8fa8-3a3dff0567b1" providerId="ADAL" clId="{C471C5AE-F91E-4376-A49A-F9452D331241}" dt="2025-05-20T11:14:27.447" v="7993" actId="26606"/>
          <ac:spMkLst>
            <pc:docMk/>
            <pc:sldMk cId="786693435" sldId="284"/>
            <ac:spMk id="4" creationId="{EF40CB49-2BA2-F394-2A0C-4F1DFBFF7C1F}"/>
          </ac:spMkLst>
        </pc:spChg>
        <pc:spChg chg="mod">
          <ac:chgData name="Berschauer, Anna" userId="b21d6aca-59b9-4c4f-8fa8-3a3dff0567b1" providerId="ADAL" clId="{C471C5AE-F91E-4376-A49A-F9452D331241}" dt="2025-05-20T11:14:27.447" v="7993" actId="26606"/>
          <ac:spMkLst>
            <pc:docMk/>
            <pc:sldMk cId="786693435" sldId="284"/>
            <ac:spMk id="9" creationId="{0ED81B38-D507-39C0-AC21-7BB019D4DF2D}"/>
          </ac:spMkLst>
        </pc:spChg>
        <pc:spChg chg="mod">
          <ac:chgData name="Berschauer, Anna" userId="b21d6aca-59b9-4c4f-8fa8-3a3dff0567b1" providerId="ADAL" clId="{C471C5AE-F91E-4376-A49A-F9452D331241}" dt="2025-05-20T11:14:27.447" v="7993" actId="26606"/>
          <ac:spMkLst>
            <pc:docMk/>
            <pc:sldMk cId="786693435" sldId="284"/>
            <ac:spMk id="10" creationId="{2A819AD7-42FA-E8C6-A5AD-6B681349293E}"/>
          </ac:spMkLst>
        </pc:spChg>
        <pc:spChg chg="mod">
          <ac:chgData name="Berschauer, Anna" userId="b21d6aca-59b9-4c4f-8fa8-3a3dff0567b1" providerId="ADAL" clId="{C471C5AE-F91E-4376-A49A-F9452D331241}" dt="2025-05-20T11:14:27.447" v="7993" actId="26606"/>
          <ac:spMkLst>
            <pc:docMk/>
            <pc:sldMk cId="786693435" sldId="284"/>
            <ac:spMk id="11" creationId="{3D5E99F2-E370-7B2E-6769-04C60F5B1BD4}"/>
          </ac:spMkLst>
        </pc:spChg>
        <pc:picChg chg="add mod ord modCrop">
          <ac:chgData name="Berschauer, Anna" userId="b21d6aca-59b9-4c4f-8fa8-3a3dff0567b1" providerId="ADAL" clId="{C471C5AE-F91E-4376-A49A-F9452D331241}" dt="2025-05-20T12:06:16.736" v="8607" actId="962"/>
          <ac:picMkLst>
            <pc:docMk/>
            <pc:sldMk cId="786693435" sldId="284"/>
            <ac:picMk id="7" creationId="{C4AD664C-8695-0AE9-0A39-0BC90550F5B3}"/>
          </ac:picMkLst>
        </pc:picChg>
      </pc:sldChg>
      <pc:sldChg chg="modSp add mod ord">
        <pc:chgData name="Berschauer, Anna" userId="b21d6aca-59b9-4c4f-8fa8-3a3dff0567b1" providerId="ADAL" clId="{C471C5AE-F91E-4376-A49A-F9452D331241}" dt="2025-05-20T10:37:50.235" v="7300" actId="948"/>
        <pc:sldMkLst>
          <pc:docMk/>
          <pc:sldMk cId="3195567846" sldId="285"/>
        </pc:sldMkLst>
        <pc:spChg chg="mod">
          <ac:chgData name="Berschauer, Anna" userId="b21d6aca-59b9-4c4f-8fa8-3a3dff0567b1" providerId="ADAL" clId="{C471C5AE-F91E-4376-A49A-F9452D331241}" dt="2025-05-20T10:36:02.057" v="7281" actId="20577"/>
          <ac:spMkLst>
            <pc:docMk/>
            <pc:sldMk cId="3195567846" sldId="285"/>
            <ac:spMk id="2" creationId="{E330240C-C51F-22CC-AC7B-3B9F32C38F8C}"/>
          </ac:spMkLst>
        </pc:spChg>
        <pc:spChg chg="mod">
          <ac:chgData name="Berschauer, Anna" userId="b21d6aca-59b9-4c4f-8fa8-3a3dff0567b1" providerId="ADAL" clId="{C471C5AE-F91E-4376-A49A-F9452D331241}" dt="2025-05-20T10:37:50.235" v="7300" actId="948"/>
          <ac:spMkLst>
            <pc:docMk/>
            <pc:sldMk cId="3195567846" sldId="285"/>
            <ac:spMk id="4" creationId="{EB0EF862-C7D8-1DF9-E043-251D95E7FB98}"/>
          </ac:spMkLst>
        </pc:spChg>
      </pc:sldChg>
      <pc:sldChg chg="addSp delSp modSp add mod">
        <pc:chgData name="Berschauer, Anna" userId="b21d6aca-59b9-4c4f-8fa8-3a3dff0567b1" providerId="ADAL" clId="{C471C5AE-F91E-4376-A49A-F9452D331241}" dt="2025-05-20T10:44:53.986" v="7356" actId="962"/>
        <pc:sldMkLst>
          <pc:docMk/>
          <pc:sldMk cId="3966340668" sldId="286"/>
        </pc:sldMkLst>
        <pc:spChg chg="mod">
          <ac:chgData name="Berschauer, Anna" userId="b21d6aca-59b9-4c4f-8fa8-3a3dff0567b1" providerId="ADAL" clId="{C471C5AE-F91E-4376-A49A-F9452D331241}" dt="2025-05-20T10:36:46.361" v="7295" actId="20577"/>
          <ac:spMkLst>
            <pc:docMk/>
            <pc:sldMk cId="3966340668" sldId="286"/>
            <ac:spMk id="2" creationId="{A4EB3C3E-E18F-D754-20C8-823FFCC2C27F}"/>
          </ac:spMkLst>
        </pc:spChg>
        <pc:spChg chg="mod">
          <ac:chgData name="Berschauer, Anna" userId="b21d6aca-59b9-4c4f-8fa8-3a3dff0567b1" providerId="ADAL" clId="{C471C5AE-F91E-4376-A49A-F9452D331241}" dt="2025-05-20T10:39:51.485" v="7310" actId="255"/>
          <ac:spMkLst>
            <pc:docMk/>
            <pc:sldMk cId="3966340668" sldId="286"/>
            <ac:spMk id="4" creationId="{1436518F-F4E7-9C83-DEF2-5A6B40F8B6B2}"/>
          </ac:spMkLst>
        </pc:spChg>
        <pc:picChg chg="add mod">
          <ac:chgData name="Berschauer, Anna" userId="b21d6aca-59b9-4c4f-8fa8-3a3dff0567b1" providerId="ADAL" clId="{C471C5AE-F91E-4376-A49A-F9452D331241}" dt="2025-05-20T10:44:53.986" v="7356" actId="962"/>
          <ac:picMkLst>
            <pc:docMk/>
            <pc:sldMk cId="3966340668" sldId="286"/>
            <ac:picMk id="14" creationId="{D2CA7625-10F4-17F9-E76D-C1E8F62EB71A}"/>
          </ac:picMkLst>
        </pc:picChg>
      </pc:sldChg>
      <pc:sldChg chg="addSp delSp modSp add mod">
        <pc:chgData name="Berschauer, Anna" userId="b21d6aca-59b9-4c4f-8fa8-3a3dff0567b1" providerId="ADAL" clId="{C471C5AE-F91E-4376-A49A-F9452D331241}" dt="2025-05-20T10:45:18.343" v="7360" actId="962"/>
        <pc:sldMkLst>
          <pc:docMk/>
          <pc:sldMk cId="3605031527" sldId="287"/>
        </pc:sldMkLst>
        <pc:spChg chg="mod">
          <ac:chgData name="Berschauer, Anna" userId="b21d6aca-59b9-4c4f-8fa8-3a3dff0567b1" providerId="ADAL" clId="{C471C5AE-F91E-4376-A49A-F9452D331241}" dt="2025-05-20T10:40:22.664" v="7316" actId="20577"/>
          <ac:spMkLst>
            <pc:docMk/>
            <pc:sldMk cId="3605031527" sldId="287"/>
            <ac:spMk id="2" creationId="{A72786D4-3ECB-B13B-BF7A-3237F6C9E6D3}"/>
          </ac:spMkLst>
        </pc:spChg>
        <pc:spChg chg="mod">
          <ac:chgData name="Berschauer, Anna" userId="b21d6aca-59b9-4c4f-8fa8-3a3dff0567b1" providerId="ADAL" clId="{C471C5AE-F91E-4376-A49A-F9452D331241}" dt="2025-05-20T10:40:17.853" v="7314" actId="20577"/>
          <ac:spMkLst>
            <pc:docMk/>
            <pc:sldMk cId="3605031527" sldId="287"/>
            <ac:spMk id="4" creationId="{679C52E1-0FC3-31CA-1C9F-5B34707F9CAB}"/>
          </ac:spMkLst>
        </pc:spChg>
        <pc:picChg chg="add mod modCrop">
          <ac:chgData name="Berschauer, Anna" userId="b21d6aca-59b9-4c4f-8fa8-3a3dff0567b1" providerId="ADAL" clId="{C471C5AE-F91E-4376-A49A-F9452D331241}" dt="2025-05-20T10:45:18.343" v="7360" actId="962"/>
          <ac:picMkLst>
            <pc:docMk/>
            <pc:sldMk cId="3605031527" sldId="287"/>
            <ac:picMk id="11" creationId="{E1A69F25-6EC6-0E69-2622-FBF9CD77C165}"/>
          </ac:picMkLst>
        </pc:picChg>
      </pc:sldChg>
      <pc:sldMasterChg chg="setBg">
        <pc:chgData name="Berschauer, Anna" userId="b21d6aca-59b9-4c4f-8fa8-3a3dff0567b1" providerId="ADAL" clId="{C471C5AE-F91E-4376-A49A-F9452D331241}" dt="2025-04-03T08:43:25.490" v="215"/>
        <pc:sldMasterMkLst>
          <pc:docMk/>
          <pc:sldMasterMk cId="2272870606" sldId="2147483648"/>
        </pc:sldMasterMkLst>
      </pc:sldMasterChg>
      <pc:sldMasterChg chg="new mod addSldLayout modSldLayout">
        <pc:chgData name="Berschauer, Anna" userId="b21d6aca-59b9-4c4f-8fa8-3a3dff0567b1" providerId="ADAL" clId="{C471C5AE-F91E-4376-A49A-F9452D331241}" dt="2025-04-03T11:38:10.486" v="618" actId="478"/>
        <pc:sldMasterMkLst>
          <pc:docMk/>
          <pc:sldMasterMk cId="2002306209" sldId="2147483660"/>
        </pc:sldMasterMkLst>
        <pc:sldLayoutChg chg="new replId setBg">
          <pc:chgData name="Berschauer, Anna" userId="b21d6aca-59b9-4c4f-8fa8-3a3dff0567b1" providerId="ADAL" clId="{C471C5AE-F91E-4376-A49A-F9452D331241}" dt="2025-04-03T09:14:02.443" v="259"/>
          <pc:sldLayoutMkLst>
            <pc:docMk/>
            <pc:sldMasterMk cId="2002306209" sldId="2147483660"/>
            <pc:sldLayoutMk cId="1113468736" sldId="2147483661"/>
          </pc:sldLayoutMkLst>
        </pc:sldLayoutChg>
        <pc:sldLayoutChg chg="new replId setBg">
          <pc:chgData name="Berschauer, Anna" userId="b21d6aca-59b9-4c4f-8fa8-3a3dff0567b1" providerId="ADAL" clId="{C471C5AE-F91E-4376-A49A-F9452D331241}" dt="2025-04-03T09:13:51.706" v="258"/>
          <pc:sldLayoutMkLst>
            <pc:docMk/>
            <pc:sldMasterMk cId="2002306209" sldId="2147483660"/>
            <pc:sldLayoutMk cId="3914877373" sldId="2147483662"/>
          </pc:sldLayoutMkLst>
        </pc:sldLayoutChg>
        <pc:sldLayoutChg chg="addSp delSp modSp new mod replId setBg">
          <pc:chgData name="Berschauer, Anna" userId="b21d6aca-59b9-4c4f-8fa8-3a3dff0567b1" providerId="ADAL" clId="{C471C5AE-F91E-4376-A49A-F9452D331241}" dt="2025-04-03T11:38:10.486" v="618" actId="478"/>
          <pc:sldLayoutMkLst>
            <pc:docMk/>
            <pc:sldMasterMk cId="2002306209" sldId="2147483660"/>
            <pc:sldLayoutMk cId="2823324552" sldId="2147483663"/>
          </pc:sldLayoutMkLst>
          <pc:spChg chg="add mod">
            <ac:chgData name="Berschauer, Anna" userId="b21d6aca-59b9-4c4f-8fa8-3a3dff0567b1" providerId="ADAL" clId="{C471C5AE-F91E-4376-A49A-F9452D331241}" dt="2025-04-03T11:38:01.394" v="617" actId="33987"/>
            <ac:spMkLst>
              <pc:docMk/>
              <pc:sldMasterMk cId="2002306209" sldId="2147483660"/>
              <pc:sldLayoutMk cId="2823324552" sldId="2147483663"/>
              <ac:spMk id="9" creationId="{374D89C7-F655-A258-BBC7-7C48583EF9F4}"/>
            </ac:spMkLst>
          </pc:spChg>
        </pc:sldLayoutChg>
        <pc:sldLayoutChg chg="new replId setBg">
          <pc:chgData name="Berschauer, Anna" userId="b21d6aca-59b9-4c4f-8fa8-3a3dff0567b1" providerId="ADAL" clId="{C471C5AE-F91E-4376-A49A-F9452D331241}" dt="2025-04-03T09:14:19.150" v="260"/>
          <pc:sldLayoutMkLst>
            <pc:docMk/>
            <pc:sldMasterMk cId="2002306209" sldId="2147483660"/>
            <pc:sldLayoutMk cId="3509470533" sldId="2147483664"/>
          </pc:sldLayoutMkLst>
        </pc:sldLayoutChg>
        <pc:sldLayoutChg chg="new replId">
          <pc:chgData name="Berschauer, Anna" userId="b21d6aca-59b9-4c4f-8fa8-3a3dff0567b1" providerId="ADAL" clId="{C471C5AE-F91E-4376-A49A-F9452D331241}" dt="2025-04-03T08:43:58.110" v="216" actId="6938"/>
          <pc:sldLayoutMkLst>
            <pc:docMk/>
            <pc:sldMasterMk cId="2002306209" sldId="2147483660"/>
            <pc:sldLayoutMk cId="1691768914" sldId="2147483665"/>
          </pc:sldLayoutMkLst>
        </pc:sldLayoutChg>
        <pc:sldLayoutChg chg="new replId">
          <pc:chgData name="Berschauer, Anna" userId="b21d6aca-59b9-4c4f-8fa8-3a3dff0567b1" providerId="ADAL" clId="{C471C5AE-F91E-4376-A49A-F9452D331241}" dt="2025-04-03T08:43:58.110" v="216" actId="6938"/>
          <pc:sldLayoutMkLst>
            <pc:docMk/>
            <pc:sldMasterMk cId="2002306209" sldId="2147483660"/>
            <pc:sldLayoutMk cId="1704629318" sldId="2147483666"/>
          </pc:sldLayoutMkLst>
        </pc:sldLayoutChg>
        <pc:sldLayoutChg chg="new replId">
          <pc:chgData name="Berschauer, Anna" userId="b21d6aca-59b9-4c4f-8fa8-3a3dff0567b1" providerId="ADAL" clId="{C471C5AE-F91E-4376-A49A-F9452D331241}" dt="2025-04-03T08:43:58.110" v="216" actId="6938"/>
          <pc:sldLayoutMkLst>
            <pc:docMk/>
            <pc:sldMasterMk cId="2002306209" sldId="2147483660"/>
            <pc:sldLayoutMk cId="3176096937" sldId="2147483667"/>
          </pc:sldLayoutMkLst>
        </pc:sldLayoutChg>
        <pc:sldLayoutChg chg="new replId setBg">
          <pc:chgData name="Berschauer, Anna" userId="b21d6aca-59b9-4c4f-8fa8-3a3dff0567b1" providerId="ADAL" clId="{C471C5AE-F91E-4376-A49A-F9452D331241}" dt="2025-04-03T11:25:04.795" v="334"/>
          <pc:sldLayoutMkLst>
            <pc:docMk/>
            <pc:sldMasterMk cId="2002306209" sldId="2147483660"/>
            <pc:sldLayoutMk cId="1848574871" sldId="2147483668"/>
          </pc:sldLayoutMkLst>
        </pc:sldLayoutChg>
        <pc:sldLayoutChg chg="new replId setBg">
          <pc:chgData name="Berschauer, Anna" userId="b21d6aca-59b9-4c4f-8fa8-3a3dff0567b1" providerId="ADAL" clId="{C471C5AE-F91E-4376-A49A-F9452D331241}" dt="2025-04-03T08:50:38.158" v="218"/>
          <pc:sldLayoutMkLst>
            <pc:docMk/>
            <pc:sldMasterMk cId="2002306209" sldId="2147483660"/>
            <pc:sldLayoutMk cId="1607259658" sldId="2147483669"/>
          </pc:sldLayoutMkLst>
        </pc:sldLayoutChg>
        <pc:sldLayoutChg chg="new replId">
          <pc:chgData name="Berschauer, Anna" userId="b21d6aca-59b9-4c4f-8fa8-3a3dff0567b1" providerId="ADAL" clId="{C471C5AE-F91E-4376-A49A-F9452D331241}" dt="2025-04-03T08:43:58.110" v="216" actId="6938"/>
          <pc:sldLayoutMkLst>
            <pc:docMk/>
            <pc:sldMasterMk cId="2002306209" sldId="2147483660"/>
            <pc:sldLayoutMk cId="893651008" sldId="2147483670"/>
          </pc:sldLayoutMkLst>
        </pc:sldLayoutChg>
        <pc:sldLayoutChg chg="new replId">
          <pc:chgData name="Berschauer, Anna" userId="b21d6aca-59b9-4c4f-8fa8-3a3dff0567b1" providerId="ADAL" clId="{C471C5AE-F91E-4376-A49A-F9452D331241}" dt="2025-04-03T08:43:58.110" v="216" actId="6938"/>
          <pc:sldLayoutMkLst>
            <pc:docMk/>
            <pc:sldMasterMk cId="2002306209" sldId="2147483660"/>
            <pc:sldLayoutMk cId="772768452" sldId="2147483671"/>
          </pc:sldLayoutMkLst>
        </pc:sldLayoutChg>
      </pc:sldMasterChg>
      <pc:sldMasterChg chg="new del mod addSldLayout">
        <pc:chgData name="Berschauer, Anna" userId="b21d6aca-59b9-4c4f-8fa8-3a3dff0567b1" providerId="ADAL" clId="{C471C5AE-F91E-4376-A49A-F9452D331241}" dt="2025-04-03T11:17:29.407" v="262" actId="2696"/>
        <pc:sldMasterMkLst>
          <pc:docMk/>
          <pc:sldMasterMk cId="4141969296" sldId="2147483673"/>
        </pc:sldMasterMkLst>
        <pc:sldLayoutChg chg="new replId">
          <pc:chgData name="Berschauer, Anna" userId="b21d6aca-59b9-4c4f-8fa8-3a3dff0567b1" providerId="ADAL" clId="{C471C5AE-F91E-4376-A49A-F9452D331241}" dt="2025-04-03T11:17:20.922" v="261" actId="6938"/>
          <pc:sldLayoutMkLst>
            <pc:docMk/>
            <pc:sldMasterMk cId="4141969296" sldId="2147483673"/>
            <pc:sldLayoutMk cId="186841759" sldId="2147483674"/>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156192667" sldId="2147483675"/>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1782089979" sldId="2147483676"/>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2421986066" sldId="2147483677"/>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2364077090" sldId="2147483678"/>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3277146580" sldId="2147483679"/>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3734130355" sldId="2147483680"/>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2926061442" sldId="2147483681"/>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3796526401" sldId="2147483682"/>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3119249082" sldId="2147483683"/>
          </pc:sldLayoutMkLst>
        </pc:sldLayoutChg>
        <pc:sldLayoutChg chg="new replId">
          <pc:chgData name="Berschauer, Anna" userId="b21d6aca-59b9-4c4f-8fa8-3a3dff0567b1" providerId="ADAL" clId="{C471C5AE-F91E-4376-A49A-F9452D331241}" dt="2025-04-03T11:17:20.922" v="261" actId="6938"/>
          <pc:sldLayoutMkLst>
            <pc:docMk/>
            <pc:sldMasterMk cId="4141969296" sldId="2147483673"/>
            <pc:sldLayoutMk cId="1580875278" sldId="2147483684"/>
          </pc:sldLayoutMkLst>
        </pc:sldLayoutChg>
      </pc:sldMasterChg>
    </pc:docChg>
  </pc:docChgLst>
  <pc:docChgLst>
    <pc:chgData name="Berschauer, Anna" userId="b21d6aca-59b9-4c4f-8fa8-3a3dff0567b1" providerId="ADAL" clId="{1712D792-98E1-4B61-9A89-B2FF49AF5CC0}"/>
    <pc:docChg chg="undo custSel modSld">
      <pc:chgData name="Berschauer, Anna" userId="b21d6aca-59b9-4c4f-8fa8-3a3dff0567b1" providerId="ADAL" clId="{1712D792-98E1-4B61-9A89-B2FF49AF5CC0}" dt="2025-06-10T10:34:46.707" v="492" actId="962"/>
      <pc:docMkLst>
        <pc:docMk/>
      </pc:docMkLst>
      <pc:sldChg chg="modSp mod">
        <pc:chgData name="Berschauer, Anna" userId="b21d6aca-59b9-4c4f-8fa8-3a3dff0567b1" providerId="ADAL" clId="{1712D792-98E1-4B61-9A89-B2FF49AF5CC0}" dt="2025-06-10T10:14:38.857" v="387" actId="962"/>
        <pc:sldMkLst>
          <pc:docMk/>
          <pc:sldMk cId="2120833535" sldId="269"/>
        </pc:sldMkLst>
        <pc:picChg chg="mod">
          <ac:chgData name="Berschauer, Anna" userId="b21d6aca-59b9-4c4f-8fa8-3a3dff0567b1" providerId="ADAL" clId="{1712D792-98E1-4B61-9A89-B2FF49AF5CC0}" dt="2025-06-10T10:14:38.857" v="387" actId="962"/>
          <ac:picMkLst>
            <pc:docMk/>
            <pc:sldMk cId="2120833535" sldId="269"/>
            <ac:picMk id="8" creationId="{8ADADC8D-2426-96C5-98DA-A433D20FDE2D}"/>
          </ac:picMkLst>
        </pc:picChg>
      </pc:sldChg>
      <pc:sldChg chg="modSp mod">
        <pc:chgData name="Berschauer, Anna" userId="b21d6aca-59b9-4c4f-8fa8-3a3dff0567b1" providerId="ADAL" clId="{1712D792-98E1-4B61-9A89-B2FF49AF5CC0}" dt="2025-06-10T10:16:05.191" v="401" actId="962"/>
        <pc:sldMkLst>
          <pc:docMk/>
          <pc:sldMk cId="304959523" sldId="270"/>
        </pc:sldMkLst>
        <pc:picChg chg="mod">
          <ac:chgData name="Berschauer, Anna" userId="b21d6aca-59b9-4c4f-8fa8-3a3dff0567b1" providerId="ADAL" clId="{1712D792-98E1-4B61-9A89-B2FF49AF5CC0}" dt="2025-06-10T10:16:05.191" v="401" actId="962"/>
          <ac:picMkLst>
            <pc:docMk/>
            <pc:sldMk cId="304959523" sldId="270"/>
            <ac:picMk id="11" creationId="{CFC6C636-CDB6-FA4A-D418-9CB93504127D}"/>
          </ac:picMkLst>
        </pc:picChg>
      </pc:sldChg>
      <pc:sldChg chg="modSp mod modNotesTx">
        <pc:chgData name="Berschauer, Anna" userId="b21d6aca-59b9-4c4f-8fa8-3a3dff0567b1" providerId="ADAL" clId="{1712D792-98E1-4B61-9A89-B2FF49AF5CC0}" dt="2025-06-10T08:27:18.121" v="303"/>
        <pc:sldMkLst>
          <pc:docMk/>
          <pc:sldMk cId="838257521" sldId="273"/>
        </pc:sldMkLst>
        <pc:graphicFrameChg chg="mod modGraphic">
          <ac:chgData name="Berschauer, Anna" userId="b21d6aca-59b9-4c4f-8fa8-3a3dff0567b1" providerId="ADAL" clId="{1712D792-98E1-4B61-9A89-B2FF49AF5CC0}" dt="2025-06-10T08:27:18.121" v="303"/>
          <ac:graphicFrameMkLst>
            <pc:docMk/>
            <pc:sldMk cId="838257521" sldId="273"/>
            <ac:graphicFrameMk id="9" creationId="{3F8098A5-4ABC-1FDA-60B0-9D123B4EA171}"/>
          </ac:graphicFrameMkLst>
        </pc:graphicFrameChg>
      </pc:sldChg>
      <pc:sldChg chg="addSp delSp modSp mod modNotesTx">
        <pc:chgData name="Berschauer, Anna" userId="b21d6aca-59b9-4c4f-8fa8-3a3dff0567b1" providerId="ADAL" clId="{1712D792-98E1-4B61-9A89-B2FF49AF5CC0}" dt="2025-06-10T10:21:23.224" v="409" actId="962"/>
        <pc:sldMkLst>
          <pc:docMk/>
          <pc:sldMk cId="648126726" sldId="274"/>
        </pc:sldMkLst>
        <pc:spChg chg="add del mod">
          <ac:chgData name="Berschauer, Anna" userId="b21d6aca-59b9-4c4f-8fa8-3a3dff0567b1" providerId="ADAL" clId="{1712D792-98E1-4B61-9A89-B2FF49AF5CC0}" dt="2025-06-10T08:12:10.410" v="5" actId="478"/>
          <ac:spMkLst>
            <pc:docMk/>
            <pc:sldMk cId="648126726" sldId="274"/>
            <ac:spMk id="7" creationId="{F453FC10-74C8-5D9A-5E2F-9026C806F1A4}"/>
          </ac:spMkLst>
        </pc:spChg>
        <pc:spChg chg="add del mod">
          <ac:chgData name="Berschauer, Anna" userId="b21d6aca-59b9-4c4f-8fa8-3a3dff0567b1" providerId="ADAL" clId="{1712D792-98E1-4B61-9A89-B2FF49AF5CC0}" dt="2025-06-10T08:12:31.747" v="12" actId="931"/>
          <ac:spMkLst>
            <pc:docMk/>
            <pc:sldMk cId="648126726" sldId="274"/>
            <ac:spMk id="13" creationId="{993EE8E4-0675-2549-0DA5-E3DF2492C392}"/>
          </ac:spMkLst>
        </pc:spChg>
        <pc:picChg chg="add del mod">
          <ac:chgData name="Berschauer, Anna" userId="b21d6aca-59b9-4c4f-8fa8-3a3dff0567b1" providerId="ADAL" clId="{1712D792-98E1-4B61-9A89-B2FF49AF5CC0}" dt="2025-06-10T08:12:23.161" v="11" actId="478"/>
          <ac:picMkLst>
            <pc:docMk/>
            <pc:sldMk cId="648126726" sldId="274"/>
            <ac:picMk id="4" creationId="{204D1F6F-C037-3D52-8273-27BA92151486}"/>
          </ac:picMkLst>
        </pc:picChg>
        <pc:picChg chg="add del">
          <ac:chgData name="Berschauer, Anna" userId="b21d6aca-59b9-4c4f-8fa8-3a3dff0567b1" providerId="ADAL" clId="{1712D792-98E1-4B61-9A89-B2FF49AF5CC0}" dt="2025-06-10T08:12:14.475" v="8" actId="478"/>
          <ac:picMkLst>
            <pc:docMk/>
            <pc:sldMk cId="648126726" sldId="274"/>
            <ac:picMk id="8" creationId="{F5BE2E95-1120-C1C6-9E0C-F1BA19F2CE62}"/>
          </ac:picMkLst>
        </pc:picChg>
        <pc:picChg chg="add mod">
          <ac:chgData name="Berschauer, Anna" userId="b21d6aca-59b9-4c4f-8fa8-3a3dff0567b1" providerId="ADAL" clId="{1712D792-98E1-4B61-9A89-B2FF49AF5CC0}" dt="2025-06-10T10:21:23.224" v="409" actId="962"/>
          <ac:picMkLst>
            <pc:docMk/>
            <pc:sldMk cId="648126726" sldId="274"/>
            <ac:picMk id="15" creationId="{2689B971-5E3D-78A6-ABE5-4DF191D6FBC5}"/>
          </ac:picMkLst>
        </pc:picChg>
      </pc:sldChg>
      <pc:sldChg chg="modSp mod modNotesTx">
        <pc:chgData name="Berschauer, Anna" userId="b21d6aca-59b9-4c4f-8fa8-3a3dff0567b1" providerId="ADAL" clId="{1712D792-98E1-4B61-9A89-B2FF49AF5CC0}" dt="2025-06-10T10:34:46.707" v="492" actId="962"/>
        <pc:sldMkLst>
          <pc:docMk/>
          <pc:sldMk cId="2509473732" sldId="276"/>
        </pc:sldMkLst>
        <pc:picChg chg="mod">
          <ac:chgData name="Berschauer, Anna" userId="b21d6aca-59b9-4c4f-8fa8-3a3dff0567b1" providerId="ADAL" clId="{1712D792-98E1-4B61-9A89-B2FF49AF5CC0}" dt="2025-06-10T10:34:46.707" v="492" actId="962"/>
          <ac:picMkLst>
            <pc:docMk/>
            <pc:sldMk cId="2509473732" sldId="276"/>
            <ac:picMk id="5" creationId="{75A72487-5EAA-C1B8-58D5-C6F5C8483D35}"/>
          </ac:picMkLst>
        </pc:picChg>
      </pc:sldChg>
      <pc:sldChg chg="modSp mod">
        <pc:chgData name="Berschauer, Anna" userId="b21d6aca-59b9-4c4f-8fa8-3a3dff0567b1" providerId="ADAL" clId="{1712D792-98E1-4B61-9A89-B2FF49AF5CC0}" dt="2025-06-10T10:15:38.381" v="397" actId="962"/>
        <pc:sldMkLst>
          <pc:docMk/>
          <pc:sldMk cId="4074838686" sldId="278"/>
        </pc:sldMkLst>
        <pc:picChg chg="mod">
          <ac:chgData name="Berschauer, Anna" userId="b21d6aca-59b9-4c4f-8fa8-3a3dff0567b1" providerId="ADAL" clId="{1712D792-98E1-4B61-9A89-B2FF49AF5CC0}" dt="2025-06-10T10:15:38.381" v="397" actId="962"/>
          <ac:picMkLst>
            <pc:docMk/>
            <pc:sldMk cId="4074838686" sldId="278"/>
            <ac:picMk id="9" creationId="{00562C60-5C1D-2B4E-FB5A-B6AA5D77CA35}"/>
          </ac:picMkLst>
        </pc:picChg>
      </pc:sldChg>
      <pc:sldChg chg="modSp mod">
        <pc:chgData name="Berschauer, Anna" userId="b21d6aca-59b9-4c4f-8fa8-3a3dff0567b1" providerId="ADAL" clId="{1712D792-98E1-4B61-9A89-B2FF49AF5CC0}" dt="2025-06-10T10:27:33.441" v="413" actId="962"/>
        <pc:sldMkLst>
          <pc:docMk/>
          <pc:sldMk cId="1956347029" sldId="282"/>
        </pc:sldMkLst>
        <pc:picChg chg="mod">
          <ac:chgData name="Berschauer, Anna" userId="b21d6aca-59b9-4c4f-8fa8-3a3dff0567b1" providerId="ADAL" clId="{1712D792-98E1-4B61-9A89-B2FF49AF5CC0}" dt="2025-06-10T10:27:33.441" v="413" actId="962"/>
          <ac:picMkLst>
            <pc:docMk/>
            <pc:sldMk cId="1956347029" sldId="282"/>
            <ac:picMk id="10" creationId="{07483176-895D-9FBC-4671-50C106EB081E}"/>
          </ac:picMkLst>
        </pc:picChg>
      </pc:sldChg>
      <pc:sldChg chg="modSp mod">
        <pc:chgData name="Berschauer, Anna" userId="b21d6aca-59b9-4c4f-8fa8-3a3dff0567b1" providerId="ADAL" clId="{1712D792-98E1-4B61-9A89-B2FF49AF5CC0}" dt="2025-06-10T10:15:01.917" v="391" actId="962"/>
        <pc:sldMkLst>
          <pc:docMk/>
          <pc:sldMk cId="786693435" sldId="284"/>
        </pc:sldMkLst>
        <pc:picChg chg="mod">
          <ac:chgData name="Berschauer, Anna" userId="b21d6aca-59b9-4c4f-8fa8-3a3dff0567b1" providerId="ADAL" clId="{1712D792-98E1-4B61-9A89-B2FF49AF5CC0}" dt="2025-06-10T10:15:01.917" v="391" actId="962"/>
          <ac:picMkLst>
            <pc:docMk/>
            <pc:sldMk cId="786693435" sldId="284"/>
            <ac:picMk id="7" creationId="{C4AD664C-8695-0AE9-0A39-0BC90550F5B3}"/>
          </ac:picMkLst>
        </pc:picChg>
      </pc:sldChg>
      <pc:sldChg chg="modSp mod modNotesTx">
        <pc:chgData name="Berschauer, Anna" userId="b21d6aca-59b9-4c4f-8fa8-3a3dff0567b1" providerId="ADAL" clId="{1712D792-98E1-4B61-9A89-B2FF49AF5CC0}" dt="2025-06-10T10:16:14.006" v="403" actId="962"/>
        <pc:sldMkLst>
          <pc:docMk/>
          <pc:sldMk cId="3966340668" sldId="286"/>
        </pc:sldMkLst>
        <pc:picChg chg="mod">
          <ac:chgData name="Berschauer, Anna" userId="b21d6aca-59b9-4c4f-8fa8-3a3dff0567b1" providerId="ADAL" clId="{1712D792-98E1-4B61-9A89-B2FF49AF5CC0}" dt="2025-06-10T10:16:14.006" v="403" actId="962"/>
          <ac:picMkLst>
            <pc:docMk/>
            <pc:sldMk cId="3966340668" sldId="286"/>
            <ac:picMk id="14" creationId="{D2CA7625-10F4-17F9-E76D-C1E8F62EB71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6D041B-5F22-416A-960E-208588AB70B4}" type="datetimeFigureOut">
              <a:rPr lang="de-DE" smtClean="0"/>
              <a:t>10.06.2025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1FFAEE-FD6F-47AC-BC97-BD910284154D}" type="slidenum">
              <a:rPr lang="de-DE" smtClean="0"/>
              <a:t>‹Nr.›</a:t>
            </a:fld>
            <a:endParaRPr lang="de-DE"/>
          </a:p>
        </p:txBody>
      </p:sp>
    </p:spTree>
    <p:extLst>
      <p:ext uri="{BB962C8B-B14F-4D97-AF65-F5344CB8AC3E}">
        <p14:creationId xmlns:p14="http://schemas.microsoft.com/office/powerpoint/2010/main" val="1780592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Bildbeschreibung: Ein Ganzkörperbild eines realen Wolfes, auf dem verschiedene Teile des Bewegungsapparates markiert sind. Das Hüftgelenk, Kniegelenk, Sprunggelenk, die Ferse sowie das Zehengrundgelenk mit den Zehen sind jeweils mit roten Kreisen hervorgehoben. Ebenso sind das Schultergelenk, der Ellenbogen, das Handgelenk sowie das Fingergrundgelenk mit den Fingern markiert. </a:t>
            </a:r>
          </a:p>
        </p:txBody>
      </p:sp>
      <p:sp>
        <p:nvSpPr>
          <p:cNvPr id="4" name="Foliennummernplatzhalter 3"/>
          <p:cNvSpPr>
            <a:spLocks noGrp="1"/>
          </p:cNvSpPr>
          <p:nvPr>
            <p:ph type="sldNum" sz="quarter" idx="5"/>
          </p:nvPr>
        </p:nvSpPr>
        <p:spPr/>
        <p:txBody>
          <a:bodyPr/>
          <a:lstStyle/>
          <a:p>
            <a:fld id="{FC1FFAEE-FD6F-47AC-BC97-BD910284154D}" type="slidenum">
              <a:rPr lang="de-DE" smtClean="0"/>
              <a:t>9</a:t>
            </a:fld>
            <a:endParaRPr lang="de-DE"/>
          </a:p>
        </p:txBody>
      </p:sp>
    </p:spTree>
    <p:extLst>
      <p:ext uri="{BB962C8B-B14F-4D97-AF65-F5344CB8AC3E}">
        <p14:creationId xmlns:p14="http://schemas.microsoft.com/office/powerpoint/2010/main" val="3732125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Funktion der Ziffern im zweiten Bild folgt in der nächsten Folie in der Tabelle.</a:t>
            </a:r>
          </a:p>
        </p:txBody>
      </p:sp>
      <p:sp>
        <p:nvSpPr>
          <p:cNvPr id="4" name="Foliennummernplatzhalter 3"/>
          <p:cNvSpPr>
            <a:spLocks noGrp="1"/>
          </p:cNvSpPr>
          <p:nvPr>
            <p:ph type="sldNum" sz="quarter" idx="5"/>
          </p:nvPr>
        </p:nvSpPr>
        <p:spPr/>
        <p:txBody>
          <a:bodyPr/>
          <a:lstStyle/>
          <a:p>
            <a:fld id="{FC1FFAEE-FD6F-47AC-BC97-BD910284154D}" type="slidenum">
              <a:rPr lang="de-DE" smtClean="0"/>
              <a:t>11</a:t>
            </a:fld>
            <a:endParaRPr lang="de-DE"/>
          </a:p>
        </p:txBody>
      </p:sp>
    </p:spTree>
    <p:extLst>
      <p:ext uri="{BB962C8B-B14F-4D97-AF65-F5344CB8AC3E}">
        <p14:creationId xmlns:p14="http://schemas.microsoft.com/office/powerpoint/2010/main" val="2271070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Titel der Tabelle lautet: ‚Das typische Beutegreifer-Gebiss (b)‘. In der Tabelle sind die verschiedenen Zahnarten ihren jeweiligen Funktionen gegenübergestellt: </a:t>
            </a:r>
            <a:r>
              <a:rPr lang="de-DE" sz="1800" dirty="0">
                <a:effectLst/>
                <a:latin typeface="Aptos" panose="020B0004020202020204" pitchFamily="34" charset="0"/>
                <a:ea typeface="Aptos" panose="020B0004020202020204" pitchFamily="34" charset="0"/>
                <a:cs typeface="Times New Roman" panose="02020603050405020304" pitchFamily="18" charset="0"/>
              </a:rPr>
              <a:t>Das typische Beutegreifer Gebiss umfasst spitze </a:t>
            </a:r>
            <a:r>
              <a:rPr lang="de-DE" sz="1800" i="1" dirty="0">
                <a:effectLst/>
                <a:latin typeface="Aptos" panose="020B0004020202020204" pitchFamily="34" charset="0"/>
                <a:ea typeface="Aptos" panose="020B0004020202020204" pitchFamily="34" charset="0"/>
                <a:cs typeface="Times New Roman" panose="02020603050405020304" pitchFamily="18" charset="0"/>
              </a:rPr>
              <a:t>Eckzähne</a:t>
            </a:r>
            <a:r>
              <a:rPr lang="de-DE" sz="1800" dirty="0">
                <a:effectLst/>
                <a:latin typeface="Aptos" panose="020B0004020202020204" pitchFamily="34" charset="0"/>
                <a:ea typeface="Aptos" panose="020B0004020202020204" pitchFamily="34" charset="0"/>
                <a:cs typeface="Times New Roman" panose="02020603050405020304" pitchFamily="18" charset="0"/>
              </a:rPr>
              <a:t> (2), die beim Fangen und Festhalten der Beute hilfreich sind. Mit den kräftigen, gezackten und scharfen </a:t>
            </a:r>
            <a:r>
              <a:rPr lang="de-DE" sz="1800" i="1" dirty="0">
                <a:effectLst/>
                <a:latin typeface="Aptos" panose="020B0004020202020204" pitchFamily="34" charset="0"/>
                <a:ea typeface="Aptos" panose="020B0004020202020204" pitchFamily="34" charset="0"/>
                <a:cs typeface="Times New Roman" panose="02020603050405020304" pitchFamily="18" charset="0"/>
              </a:rPr>
              <a:t>Backenzähnen</a:t>
            </a:r>
            <a:r>
              <a:rPr lang="de-DE" sz="1800" dirty="0">
                <a:effectLst/>
                <a:latin typeface="Aptos" panose="020B0004020202020204" pitchFamily="34" charset="0"/>
                <a:ea typeface="Aptos" panose="020B0004020202020204" pitchFamily="34" charset="0"/>
                <a:cs typeface="Times New Roman" panose="02020603050405020304" pitchFamily="18" charset="0"/>
              </a:rPr>
              <a:t> (3) können Beutegreifer Fleisch abreißen und zerkleinern. Die stärksten dieser Zähne, die in der Lage sind, das zäheste Fleisch zu zerreißen, werden als </a:t>
            </a:r>
            <a:r>
              <a:rPr lang="de-DE" sz="1800" i="1" dirty="0">
                <a:effectLst/>
                <a:latin typeface="Aptos" panose="020B0004020202020204" pitchFamily="34" charset="0"/>
                <a:ea typeface="Aptos" panose="020B0004020202020204" pitchFamily="34" charset="0"/>
                <a:cs typeface="Times New Roman" panose="02020603050405020304" pitchFamily="18" charset="0"/>
              </a:rPr>
              <a:t>Reißzähne</a:t>
            </a:r>
            <a:r>
              <a:rPr lang="de-DE" sz="1800" dirty="0">
                <a:effectLst/>
                <a:latin typeface="Aptos" panose="020B0004020202020204" pitchFamily="34" charset="0"/>
                <a:ea typeface="Aptos" panose="020B0004020202020204" pitchFamily="34" charset="0"/>
                <a:cs typeface="Times New Roman" panose="02020603050405020304" pitchFamily="18" charset="0"/>
              </a:rPr>
              <a:t> (4) bezeichnet. Die kleinen flachen </a:t>
            </a:r>
            <a:r>
              <a:rPr lang="de-DE" sz="1800" i="1" dirty="0">
                <a:effectLst/>
                <a:latin typeface="Aptos" panose="020B0004020202020204" pitchFamily="34" charset="0"/>
                <a:ea typeface="Aptos" panose="020B0004020202020204" pitchFamily="34" charset="0"/>
                <a:cs typeface="Times New Roman" panose="02020603050405020304" pitchFamily="18" charset="0"/>
              </a:rPr>
              <a:t>Schneidezähne</a:t>
            </a:r>
            <a:r>
              <a:rPr lang="de-DE" sz="1800" dirty="0">
                <a:effectLst/>
                <a:latin typeface="Aptos" panose="020B0004020202020204" pitchFamily="34" charset="0"/>
                <a:ea typeface="Aptos" panose="020B0004020202020204" pitchFamily="34" charset="0"/>
                <a:cs typeface="Times New Roman" panose="02020603050405020304" pitchFamily="18" charset="0"/>
              </a:rPr>
              <a:t> (1) dienen dazu, Fleischreste vom Knochen zu lösen.</a:t>
            </a:r>
            <a:br>
              <a:rPr lang="de-DE" sz="1800" dirty="0">
                <a:effectLst/>
                <a:latin typeface="Aptos" panose="020B0004020202020204" pitchFamily="34" charset="0"/>
                <a:ea typeface="Aptos" panose="020B0004020202020204" pitchFamily="34" charset="0"/>
                <a:cs typeface="Times New Roman" panose="02020603050405020304" pitchFamily="18" charset="0"/>
              </a:rPr>
            </a:br>
            <a:endParaRPr lang="de-DE" dirty="0"/>
          </a:p>
        </p:txBody>
      </p:sp>
      <p:sp>
        <p:nvSpPr>
          <p:cNvPr id="4" name="Foliennummernplatzhalter 3"/>
          <p:cNvSpPr>
            <a:spLocks noGrp="1"/>
          </p:cNvSpPr>
          <p:nvPr>
            <p:ph type="sldNum" sz="quarter" idx="5"/>
          </p:nvPr>
        </p:nvSpPr>
        <p:spPr/>
        <p:txBody>
          <a:bodyPr/>
          <a:lstStyle/>
          <a:p>
            <a:fld id="{FC1FFAEE-FD6F-47AC-BC97-BD910284154D}" type="slidenum">
              <a:rPr lang="de-DE" smtClean="0"/>
              <a:t>12</a:t>
            </a:fld>
            <a:endParaRPr lang="de-DE"/>
          </a:p>
        </p:txBody>
      </p:sp>
    </p:spTree>
    <p:extLst>
      <p:ext uri="{BB962C8B-B14F-4D97-AF65-F5344CB8AC3E}">
        <p14:creationId xmlns:p14="http://schemas.microsoft.com/office/powerpoint/2010/main" val="1681469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C1FFAEE-FD6F-47AC-BC97-BD910284154D}" type="slidenum">
              <a:rPr lang="de-DE" smtClean="0"/>
              <a:t>13</a:t>
            </a:fld>
            <a:endParaRPr lang="de-DE"/>
          </a:p>
        </p:txBody>
      </p:sp>
    </p:spTree>
    <p:extLst>
      <p:ext uri="{BB962C8B-B14F-4D97-AF65-F5344CB8AC3E}">
        <p14:creationId xmlns:p14="http://schemas.microsoft.com/office/powerpoint/2010/main" val="1132572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Transkript zum Audio: das Sprichwort</a:t>
            </a:r>
            <a:r>
              <a:rPr lang="de-DE" sz="1200" kern="100" dirty="0">
                <a:effectLst/>
                <a:latin typeface="Aptos" panose="020B0004020202020204" pitchFamily="34" charset="0"/>
                <a:ea typeface="Aptos" panose="020B0004020202020204" pitchFamily="34" charset="0"/>
                <a:cs typeface="Times New Roman" panose="02020603050405020304" pitchFamily="18" charset="0"/>
              </a:rPr>
              <a:t> „A </a:t>
            </a:r>
            <a:r>
              <a:rPr lang="de-DE" sz="1200" kern="100" dirty="0" err="1">
                <a:effectLst/>
                <a:latin typeface="Aptos" panose="020B0004020202020204" pitchFamily="34" charset="0"/>
                <a:ea typeface="Aptos" panose="020B0004020202020204" pitchFamily="34" charset="0"/>
                <a:cs typeface="Times New Roman" panose="02020603050405020304" pitchFamily="18" charset="0"/>
              </a:rPr>
              <a:t>dog</a:t>
            </a:r>
            <a:r>
              <a:rPr lang="de-DE" sz="1200" kern="100" dirty="0">
                <a:effectLst/>
                <a:latin typeface="Aptos" panose="020B0004020202020204" pitchFamily="34" charset="0"/>
                <a:ea typeface="Aptos" panose="020B0004020202020204" pitchFamily="34" charset="0"/>
                <a:cs typeface="Times New Roman" panose="02020603050405020304" pitchFamily="18" charset="0"/>
              </a:rPr>
              <a:t> </a:t>
            </a:r>
            <a:r>
              <a:rPr lang="de-DE" sz="1200" kern="100" dirty="0" err="1">
                <a:effectLst/>
                <a:latin typeface="Aptos" panose="020B0004020202020204" pitchFamily="34" charset="0"/>
                <a:ea typeface="Aptos" panose="020B0004020202020204" pitchFamily="34" charset="0"/>
                <a:cs typeface="Times New Roman" panose="02020603050405020304" pitchFamily="18" charset="0"/>
              </a:rPr>
              <a:t>is</a:t>
            </a:r>
            <a:r>
              <a:rPr lang="de-DE" sz="1200" kern="100" dirty="0">
                <a:effectLst/>
                <a:latin typeface="Aptos" panose="020B0004020202020204" pitchFamily="34" charset="0"/>
                <a:ea typeface="Aptos" panose="020B0004020202020204" pitchFamily="34" charset="0"/>
                <a:cs typeface="Times New Roman" panose="02020603050405020304" pitchFamily="18" charset="0"/>
              </a:rPr>
              <a:t> a man’s </a:t>
            </a:r>
            <a:r>
              <a:rPr lang="de-DE" sz="1200" kern="100" dirty="0" err="1">
                <a:effectLst/>
                <a:latin typeface="Aptos" panose="020B0004020202020204" pitchFamily="34" charset="0"/>
                <a:ea typeface="Aptos" panose="020B0004020202020204" pitchFamily="34" charset="0"/>
                <a:cs typeface="Times New Roman" panose="02020603050405020304" pitchFamily="18" charset="0"/>
              </a:rPr>
              <a:t>best</a:t>
            </a:r>
            <a:r>
              <a:rPr lang="de-DE" sz="1200" kern="100" dirty="0">
                <a:effectLst/>
                <a:latin typeface="Aptos" panose="020B0004020202020204" pitchFamily="34" charset="0"/>
                <a:ea typeface="Aptos" panose="020B0004020202020204" pitchFamily="34" charset="0"/>
                <a:cs typeface="Times New Roman" panose="02020603050405020304" pitchFamily="18" charset="0"/>
              </a:rPr>
              <a:t> friend“ in englischer Sprache ausgesprochen.</a:t>
            </a:r>
            <a:endParaRPr lang="de-DE" sz="1200" dirty="0"/>
          </a:p>
          <a:p>
            <a:endParaRPr lang="de-DE" dirty="0"/>
          </a:p>
        </p:txBody>
      </p:sp>
      <p:sp>
        <p:nvSpPr>
          <p:cNvPr id="4" name="Foliennummernplatzhalter 3"/>
          <p:cNvSpPr>
            <a:spLocks noGrp="1"/>
          </p:cNvSpPr>
          <p:nvPr>
            <p:ph type="sldNum" sz="quarter" idx="5"/>
          </p:nvPr>
        </p:nvSpPr>
        <p:spPr/>
        <p:txBody>
          <a:bodyPr/>
          <a:lstStyle/>
          <a:p>
            <a:fld id="{FC1FFAEE-FD6F-47AC-BC97-BD910284154D}" type="slidenum">
              <a:rPr lang="de-DE" smtClean="0"/>
              <a:t>14</a:t>
            </a:fld>
            <a:endParaRPr lang="de-DE"/>
          </a:p>
        </p:txBody>
      </p:sp>
    </p:spTree>
    <p:extLst>
      <p:ext uri="{BB962C8B-B14F-4D97-AF65-F5344CB8AC3E}">
        <p14:creationId xmlns:p14="http://schemas.microsoft.com/office/powerpoint/2010/main" val="4239690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 Balkendiagramm zeigt die durchschnittliche Anzahl der Bellgeräusche verschiedener Hunderassen pro Tag. Am häufigsten bellt ein Chihuahua mit 80 Bellgeräuschen, gefolgt von einem Jack Russell Terrier mit 75 Belllauten pro Tag. Darauf folgen Beagle und Dackel, die jeweils 60- bzw. 55-mal bellen. Ein Schäferhund liegt mit 40 Bellgeräuschen im Mittelfeld dieses Vergleichs, während Pudel durchschnittlich 30-mal und Labradore nur 20-mal täglich bellen.</a:t>
            </a:r>
          </a:p>
        </p:txBody>
      </p:sp>
      <p:sp>
        <p:nvSpPr>
          <p:cNvPr id="4" name="Foliennummernplatzhalter 3"/>
          <p:cNvSpPr>
            <a:spLocks noGrp="1"/>
          </p:cNvSpPr>
          <p:nvPr>
            <p:ph type="sldNum" sz="quarter" idx="5"/>
          </p:nvPr>
        </p:nvSpPr>
        <p:spPr/>
        <p:txBody>
          <a:bodyPr/>
          <a:lstStyle/>
          <a:p>
            <a:fld id="{FC1FFAEE-FD6F-47AC-BC97-BD910284154D}" type="slidenum">
              <a:rPr lang="de-DE" smtClean="0"/>
              <a:t>15</a:t>
            </a:fld>
            <a:endParaRPr lang="de-DE"/>
          </a:p>
        </p:txBody>
      </p:sp>
    </p:spTree>
    <p:extLst>
      <p:ext uri="{BB962C8B-B14F-4D97-AF65-F5344CB8AC3E}">
        <p14:creationId xmlns:p14="http://schemas.microsoft.com/office/powerpoint/2010/main" val="1193043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409AB7-25E4-6F3C-F6DC-5F3E315232F0}"/>
              </a:ext>
            </a:extLst>
          </p:cNvPr>
          <p:cNvSpPr>
            <a:spLocks noGrp="1"/>
          </p:cNvSpPr>
          <p:nvPr>
            <p:ph type="ctrTitle"/>
          </p:nvPr>
        </p:nvSpPr>
        <p:spPr>
          <a:xfrm>
            <a:off x="1524000" y="1122363"/>
            <a:ext cx="9144000" cy="2387600"/>
          </a:xfrm>
        </p:spPr>
        <p:txBody>
          <a:bodyPr anchor="b"/>
          <a:lstStyle>
            <a:lvl1pPr algn="ctr">
              <a:defRPr sz="6000"/>
            </a:lvl1pPr>
          </a:lstStyle>
          <a:p>
            <a:r>
              <a:rPr lang="de-DE" dirty="0"/>
              <a:t>Mastertitelformat bearbeiten</a:t>
            </a:r>
          </a:p>
        </p:txBody>
      </p:sp>
      <p:sp>
        <p:nvSpPr>
          <p:cNvPr id="3" name="Untertitel 2">
            <a:extLst>
              <a:ext uri="{FF2B5EF4-FFF2-40B4-BE49-F238E27FC236}">
                <a16:creationId xmlns:a16="http://schemas.microsoft.com/office/drawing/2014/main" id="{F64E88A5-9E6A-CF6E-91FB-24235DDDC8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C048907-491F-DA45-668E-CD3AAAC6CCF5}"/>
              </a:ext>
            </a:extLst>
          </p:cNvPr>
          <p:cNvSpPr>
            <a:spLocks noGrp="1"/>
          </p:cNvSpPr>
          <p:nvPr>
            <p:ph type="dt" sz="half" idx="10"/>
          </p:nvPr>
        </p:nvSpPr>
        <p:spPr/>
        <p:txBody>
          <a:bodyPr/>
          <a:lstStyle/>
          <a:p>
            <a:r>
              <a:rPr lang="de-DE"/>
              <a:t>03.04.2025</a:t>
            </a:r>
          </a:p>
        </p:txBody>
      </p:sp>
      <p:sp>
        <p:nvSpPr>
          <p:cNvPr id="5" name="Fußzeilenplatzhalter 4">
            <a:extLst>
              <a:ext uri="{FF2B5EF4-FFF2-40B4-BE49-F238E27FC236}">
                <a16:creationId xmlns:a16="http://schemas.microsoft.com/office/drawing/2014/main" id="{3F888F5F-403E-0F1D-8AD5-AB33F34214EB}"/>
              </a:ext>
            </a:extLst>
          </p:cNvPr>
          <p:cNvSpPr>
            <a:spLocks noGrp="1"/>
          </p:cNvSpPr>
          <p:nvPr>
            <p:ph type="ftr" sz="quarter" idx="11"/>
          </p:nvPr>
        </p:nvSpPr>
        <p:spPr/>
        <p:txBody>
          <a:body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9B2393E8-40C3-C1E8-1870-A77A57261EFA}"/>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111346873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79970-6698-8D9C-5F82-80C6D9D3A51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0E79FC0-7550-A96F-7722-6B98279CA5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4789945-B916-0026-D09E-151DD9255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C50EC0F-7820-EDF0-D4E8-DDE94621C97F}"/>
              </a:ext>
            </a:extLst>
          </p:cNvPr>
          <p:cNvSpPr>
            <a:spLocks noGrp="1"/>
          </p:cNvSpPr>
          <p:nvPr>
            <p:ph type="dt" sz="half" idx="10"/>
          </p:nvPr>
        </p:nvSpPr>
        <p:spPr/>
        <p:txBody>
          <a:bodyPr/>
          <a:lstStyle/>
          <a:p>
            <a:r>
              <a:rPr lang="de-DE"/>
              <a:t>03.04.2025</a:t>
            </a:r>
          </a:p>
        </p:txBody>
      </p:sp>
      <p:sp>
        <p:nvSpPr>
          <p:cNvPr id="6" name="Fußzeilenplatzhalter 5">
            <a:extLst>
              <a:ext uri="{FF2B5EF4-FFF2-40B4-BE49-F238E27FC236}">
                <a16:creationId xmlns:a16="http://schemas.microsoft.com/office/drawing/2014/main" id="{23C82EE0-120F-BBDA-50BF-0C25031CB73C}"/>
              </a:ext>
            </a:extLst>
          </p:cNvPr>
          <p:cNvSpPr>
            <a:spLocks noGrp="1"/>
          </p:cNvSpPr>
          <p:nvPr>
            <p:ph type="ftr" sz="quarter" idx="11"/>
          </p:nvPr>
        </p:nvSpPr>
        <p:spPr/>
        <p:txBody>
          <a:bodyPr/>
          <a:lstStyle/>
          <a:p>
            <a:r>
              <a:rPr lang="de-DE"/>
              <a:t>Der Hund - das älteste beutegreifende Haustier des Menschen</a:t>
            </a:r>
          </a:p>
        </p:txBody>
      </p:sp>
      <p:sp>
        <p:nvSpPr>
          <p:cNvPr id="7" name="Foliennummernplatzhalter 6">
            <a:extLst>
              <a:ext uri="{FF2B5EF4-FFF2-40B4-BE49-F238E27FC236}">
                <a16:creationId xmlns:a16="http://schemas.microsoft.com/office/drawing/2014/main" id="{5A1D919C-C767-1401-7A49-7AFC70264B4A}"/>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160725965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5431FF-5D59-70D7-4989-42C92F823EE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82391ED-65CC-5E01-10D7-DAEFCB9601A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065182B-572E-D467-BCB3-67ED9C27C009}"/>
              </a:ext>
            </a:extLst>
          </p:cNvPr>
          <p:cNvSpPr>
            <a:spLocks noGrp="1"/>
          </p:cNvSpPr>
          <p:nvPr>
            <p:ph type="dt" sz="half" idx="10"/>
          </p:nvPr>
        </p:nvSpPr>
        <p:spPr/>
        <p:txBody>
          <a:bodyPr/>
          <a:lstStyle/>
          <a:p>
            <a:r>
              <a:rPr lang="de-DE"/>
              <a:t>03.04.2025</a:t>
            </a:r>
          </a:p>
        </p:txBody>
      </p:sp>
      <p:sp>
        <p:nvSpPr>
          <p:cNvPr id="5" name="Fußzeilenplatzhalter 4">
            <a:extLst>
              <a:ext uri="{FF2B5EF4-FFF2-40B4-BE49-F238E27FC236}">
                <a16:creationId xmlns:a16="http://schemas.microsoft.com/office/drawing/2014/main" id="{BB61C763-62AF-54B9-98E4-07FFA9593F44}"/>
              </a:ext>
            </a:extLst>
          </p:cNvPr>
          <p:cNvSpPr>
            <a:spLocks noGrp="1"/>
          </p:cNvSpPr>
          <p:nvPr>
            <p:ph type="ftr" sz="quarter" idx="11"/>
          </p:nvPr>
        </p:nvSpPr>
        <p:spPr/>
        <p:txBody>
          <a:body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B5983372-5447-381A-7896-4D0FE5A890E6}"/>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893651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81894AD-E9CC-1DF6-46E0-007EB76CCE61}"/>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BA0A4BF-3FEB-1312-C1D3-9937D1333F0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AEA4151-6E4D-107C-6014-03639CE3A188}"/>
              </a:ext>
            </a:extLst>
          </p:cNvPr>
          <p:cNvSpPr>
            <a:spLocks noGrp="1"/>
          </p:cNvSpPr>
          <p:nvPr>
            <p:ph type="dt" sz="half" idx="10"/>
          </p:nvPr>
        </p:nvSpPr>
        <p:spPr/>
        <p:txBody>
          <a:bodyPr/>
          <a:lstStyle/>
          <a:p>
            <a:r>
              <a:rPr lang="de-DE"/>
              <a:t>03.04.2025</a:t>
            </a:r>
          </a:p>
        </p:txBody>
      </p:sp>
      <p:sp>
        <p:nvSpPr>
          <p:cNvPr id="5" name="Fußzeilenplatzhalter 4">
            <a:extLst>
              <a:ext uri="{FF2B5EF4-FFF2-40B4-BE49-F238E27FC236}">
                <a16:creationId xmlns:a16="http://schemas.microsoft.com/office/drawing/2014/main" id="{C1EDB762-345E-EBC8-86ED-64E8AB8AB0E4}"/>
              </a:ext>
            </a:extLst>
          </p:cNvPr>
          <p:cNvSpPr>
            <a:spLocks noGrp="1"/>
          </p:cNvSpPr>
          <p:nvPr>
            <p:ph type="ftr" sz="quarter" idx="11"/>
          </p:nvPr>
        </p:nvSpPr>
        <p:spPr/>
        <p:txBody>
          <a:body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97D8818F-DFF0-A862-8602-3E1F771A227E}"/>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77276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095422-CA43-9BB7-436C-7CBDD2EB9CC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7860B0D-700A-C66E-09E6-1CA1F31ABE32}"/>
              </a:ext>
            </a:extLst>
          </p:cNvPr>
          <p:cNvSpPr>
            <a:spLocks noGrp="1"/>
          </p:cNvSpPr>
          <p:nvPr>
            <p:ph type="dt" sz="half" idx="10"/>
          </p:nvPr>
        </p:nvSpPr>
        <p:spPr/>
        <p:txBody>
          <a:bodyPr/>
          <a:lstStyle/>
          <a:p>
            <a:r>
              <a:rPr lang="de-DE"/>
              <a:t>03.04.2025</a:t>
            </a:r>
          </a:p>
        </p:txBody>
      </p:sp>
      <p:sp>
        <p:nvSpPr>
          <p:cNvPr id="4" name="Fußzeilenplatzhalter 3">
            <a:extLst>
              <a:ext uri="{FF2B5EF4-FFF2-40B4-BE49-F238E27FC236}">
                <a16:creationId xmlns:a16="http://schemas.microsoft.com/office/drawing/2014/main" id="{9EDA77BD-9773-AD7B-62F6-60B9B4DA7533}"/>
              </a:ext>
            </a:extLst>
          </p:cNvPr>
          <p:cNvSpPr>
            <a:spLocks noGrp="1"/>
          </p:cNvSpPr>
          <p:nvPr>
            <p:ph type="ftr" sz="quarter" idx="11"/>
          </p:nvPr>
        </p:nvSpPr>
        <p:spPr/>
        <p:txBody>
          <a:bodyPr/>
          <a:lstStyle/>
          <a:p>
            <a:r>
              <a:rPr lang="de-DE"/>
              <a:t>Der Hund - das älteste beutegreifende Haustier des Menschen</a:t>
            </a:r>
          </a:p>
        </p:txBody>
      </p:sp>
      <p:sp>
        <p:nvSpPr>
          <p:cNvPr id="5" name="Foliennummernplatzhalter 4">
            <a:extLst>
              <a:ext uri="{FF2B5EF4-FFF2-40B4-BE49-F238E27FC236}">
                <a16:creationId xmlns:a16="http://schemas.microsoft.com/office/drawing/2014/main" id="{F83DF51B-CCE2-6238-367F-F2596CD010FD}"/>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3501368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0EA978-16F8-E45C-DE9E-E22749BB4EC5}"/>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92AE759D-379D-3E14-2B22-DEF291C26C3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948984F-EDAE-23F5-0D70-A717D36D9485}"/>
              </a:ext>
            </a:extLst>
          </p:cNvPr>
          <p:cNvSpPr>
            <a:spLocks noGrp="1"/>
          </p:cNvSpPr>
          <p:nvPr>
            <p:ph type="dt" sz="half" idx="10"/>
          </p:nvPr>
        </p:nvSpPr>
        <p:spPr/>
        <p:txBody>
          <a:bodyPr/>
          <a:lstStyle/>
          <a:p>
            <a:r>
              <a:rPr lang="de-DE"/>
              <a:t>03.04.2025</a:t>
            </a:r>
          </a:p>
        </p:txBody>
      </p:sp>
      <p:sp>
        <p:nvSpPr>
          <p:cNvPr id="5" name="Fußzeilenplatzhalter 4">
            <a:extLst>
              <a:ext uri="{FF2B5EF4-FFF2-40B4-BE49-F238E27FC236}">
                <a16:creationId xmlns:a16="http://schemas.microsoft.com/office/drawing/2014/main" id="{A17F3079-8A07-4B69-0FF0-6A1A9F0C175D}"/>
              </a:ext>
            </a:extLst>
          </p:cNvPr>
          <p:cNvSpPr>
            <a:spLocks noGrp="1"/>
          </p:cNvSpPr>
          <p:nvPr>
            <p:ph type="ftr" sz="quarter" idx="11"/>
          </p:nvPr>
        </p:nvSpPr>
        <p:spPr/>
        <p:txBody>
          <a:body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D3106FD6-22C8-C2ED-D36B-B79D4276A7C9}"/>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391487737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schnitts-&#10;überschrift">
    <p:bg>
      <p:bgRef idx="1001">
        <a:schemeClr val="bg2"/>
      </p:bgRef>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EBB3F63-F420-9C42-5E36-D011CC803DCF}"/>
              </a:ext>
            </a:extLst>
          </p:cNvPr>
          <p:cNvSpPr>
            <a:spLocks noGrp="1"/>
          </p:cNvSpPr>
          <p:nvPr>
            <p:ph type="dt" sz="half" idx="10"/>
          </p:nvPr>
        </p:nvSpPr>
        <p:spPr/>
        <p:txBody>
          <a:bodyPr/>
          <a:lstStyle/>
          <a:p>
            <a:r>
              <a:rPr lang="de-DE"/>
              <a:t>03.04.2025</a:t>
            </a:r>
          </a:p>
        </p:txBody>
      </p:sp>
      <p:sp>
        <p:nvSpPr>
          <p:cNvPr id="5" name="Fußzeilenplatzhalter 4">
            <a:extLst>
              <a:ext uri="{FF2B5EF4-FFF2-40B4-BE49-F238E27FC236}">
                <a16:creationId xmlns:a16="http://schemas.microsoft.com/office/drawing/2014/main" id="{2AA0C932-151A-319E-CE94-7B69CCF729ED}"/>
              </a:ext>
            </a:extLst>
          </p:cNvPr>
          <p:cNvSpPr>
            <a:spLocks noGrp="1"/>
          </p:cNvSpPr>
          <p:nvPr>
            <p:ph type="ftr" sz="quarter" idx="11"/>
          </p:nvPr>
        </p:nvSpPr>
        <p:spPr/>
        <p:txBody>
          <a:body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4884AB36-FEA4-F088-1164-CE7845807F42}"/>
              </a:ext>
            </a:extLst>
          </p:cNvPr>
          <p:cNvSpPr>
            <a:spLocks noGrp="1"/>
          </p:cNvSpPr>
          <p:nvPr>
            <p:ph type="sldNum" sz="quarter" idx="12"/>
          </p:nvPr>
        </p:nvSpPr>
        <p:spPr/>
        <p:txBody>
          <a:bodyPr/>
          <a:lstStyle/>
          <a:p>
            <a:fld id="{3AB47210-ECC3-451D-89D7-97FFF3A158E9}" type="slidenum">
              <a:rPr lang="de-DE" smtClean="0"/>
              <a:t>‹Nr.›</a:t>
            </a:fld>
            <a:endParaRPr lang="de-DE"/>
          </a:p>
        </p:txBody>
      </p:sp>
      <p:sp>
        <p:nvSpPr>
          <p:cNvPr id="9" name="Rechteck 8">
            <a:extLst>
              <a:ext uri="{FF2B5EF4-FFF2-40B4-BE49-F238E27FC236}">
                <a16:creationId xmlns:a16="http://schemas.microsoft.com/office/drawing/2014/main" id="{374D89C7-F655-A258-BBC7-7C48583EF9F4}"/>
              </a:ext>
            </a:extLst>
          </p:cNvPr>
          <p:cNvSpPr/>
          <p:nvPr userDrawn="1"/>
        </p:nvSpPr>
        <p:spPr>
          <a:xfrm>
            <a:off x="3150193" y="2967335"/>
            <a:ext cx="5891613"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de-DE" sz="5400" b="1" cap="none" spc="0" dirty="0">
                <a:ln/>
                <a:solidFill>
                  <a:schemeClr val="accent4"/>
                </a:solidFill>
                <a:effectLst/>
              </a:rPr>
              <a:t>Hier steht Ihr Text.</a:t>
            </a:r>
          </a:p>
        </p:txBody>
      </p:sp>
    </p:spTree>
    <p:extLst>
      <p:ext uri="{BB962C8B-B14F-4D97-AF65-F5344CB8AC3E}">
        <p14:creationId xmlns:p14="http://schemas.microsoft.com/office/powerpoint/2010/main" val="282332455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5CDE80-452B-B18D-151D-BAD5BCD650B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47E2A7C-99F1-A5F2-F14E-321E540E30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9578335-6C30-B04D-33DB-5A9C6E06334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DEE87616-9F22-1E57-98D0-2BF75B43F49F}"/>
              </a:ext>
            </a:extLst>
          </p:cNvPr>
          <p:cNvSpPr>
            <a:spLocks noGrp="1"/>
          </p:cNvSpPr>
          <p:nvPr>
            <p:ph type="dt" sz="half" idx="10"/>
          </p:nvPr>
        </p:nvSpPr>
        <p:spPr/>
        <p:txBody>
          <a:bodyPr/>
          <a:lstStyle/>
          <a:p>
            <a:r>
              <a:rPr lang="de-DE"/>
              <a:t>03.04.2025</a:t>
            </a:r>
          </a:p>
        </p:txBody>
      </p:sp>
      <p:sp>
        <p:nvSpPr>
          <p:cNvPr id="6" name="Fußzeilenplatzhalter 5">
            <a:extLst>
              <a:ext uri="{FF2B5EF4-FFF2-40B4-BE49-F238E27FC236}">
                <a16:creationId xmlns:a16="http://schemas.microsoft.com/office/drawing/2014/main" id="{0B7D7A73-8C6C-CED2-6747-FBF4816C8DC2}"/>
              </a:ext>
            </a:extLst>
          </p:cNvPr>
          <p:cNvSpPr>
            <a:spLocks noGrp="1"/>
          </p:cNvSpPr>
          <p:nvPr>
            <p:ph type="ftr" sz="quarter" idx="11"/>
          </p:nvPr>
        </p:nvSpPr>
        <p:spPr/>
        <p:txBody>
          <a:bodyPr/>
          <a:lstStyle/>
          <a:p>
            <a:r>
              <a:rPr lang="de-DE"/>
              <a:t>Der Hund - das älteste beutegreifende Haustier des Menschen</a:t>
            </a:r>
          </a:p>
        </p:txBody>
      </p:sp>
      <p:sp>
        <p:nvSpPr>
          <p:cNvPr id="7" name="Foliennummernplatzhalter 6">
            <a:extLst>
              <a:ext uri="{FF2B5EF4-FFF2-40B4-BE49-F238E27FC236}">
                <a16:creationId xmlns:a16="http://schemas.microsoft.com/office/drawing/2014/main" id="{29ABD6E9-D43F-6E11-8E12-3EA04214C0AD}"/>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350947053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86B161-1F5A-C3F5-8A1A-0EF453771A2D}"/>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F2EDB47-0A64-36AA-AB16-8016D16FEF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E17A3F1-1941-0499-2592-056B16E5631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BA5602AD-FA8E-3C73-8445-A266FE363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06FEBFF-8783-5CB3-757E-8B44DC7170F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6DEFCC7F-9043-50EF-E728-1B92273CB662}"/>
              </a:ext>
            </a:extLst>
          </p:cNvPr>
          <p:cNvSpPr>
            <a:spLocks noGrp="1"/>
          </p:cNvSpPr>
          <p:nvPr>
            <p:ph type="dt" sz="half" idx="10"/>
          </p:nvPr>
        </p:nvSpPr>
        <p:spPr/>
        <p:txBody>
          <a:bodyPr/>
          <a:lstStyle/>
          <a:p>
            <a:r>
              <a:rPr lang="de-DE"/>
              <a:t>03.04.2025</a:t>
            </a:r>
          </a:p>
        </p:txBody>
      </p:sp>
      <p:sp>
        <p:nvSpPr>
          <p:cNvPr id="8" name="Fußzeilenplatzhalter 7">
            <a:extLst>
              <a:ext uri="{FF2B5EF4-FFF2-40B4-BE49-F238E27FC236}">
                <a16:creationId xmlns:a16="http://schemas.microsoft.com/office/drawing/2014/main" id="{282255DE-085D-F269-2ECD-1610812A8AD4}"/>
              </a:ext>
            </a:extLst>
          </p:cNvPr>
          <p:cNvSpPr>
            <a:spLocks noGrp="1"/>
          </p:cNvSpPr>
          <p:nvPr>
            <p:ph type="ftr" sz="quarter" idx="11"/>
          </p:nvPr>
        </p:nvSpPr>
        <p:spPr/>
        <p:txBody>
          <a:bodyPr/>
          <a:lstStyle/>
          <a:p>
            <a:r>
              <a:rPr lang="de-DE"/>
              <a:t>Der Hund - das älteste beutegreifende Haustier des Menschen</a:t>
            </a:r>
          </a:p>
        </p:txBody>
      </p:sp>
      <p:sp>
        <p:nvSpPr>
          <p:cNvPr id="9" name="Foliennummernplatzhalter 8">
            <a:extLst>
              <a:ext uri="{FF2B5EF4-FFF2-40B4-BE49-F238E27FC236}">
                <a16:creationId xmlns:a16="http://schemas.microsoft.com/office/drawing/2014/main" id="{E048B163-B025-C9A6-02DB-C64A4DAC96C9}"/>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1691768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FE38F0-54B1-1FA3-1782-EEDB1F19101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DE075B7-C25D-E5F1-B1D6-F131030D3CB3}"/>
              </a:ext>
            </a:extLst>
          </p:cNvPr>
          <p:cNvSpPr>
            <a:spLocks noGrp="1"/>
          </p:cNvSpPr>
          <p:nvPr>
            <p:ph type="dt" sz="half" idx="10"/>
          </p:nvPr>
        </p:nvSpPr>
        <p:spPr/>
        <p:txBody>
          <a:bodyPr/>
          <a:lstStyle/>
          <a:p>
            <a:r>
              <a:rPr lang="de-DE"/>
              <a:t>03.04.2025</a:t>
            </a:r>
          </a:p>
        </p:txBody>
      </p:sp>
      <p:sp>
        <p:nvSpPr>
          <p:cNvPr id="4" name="Fußzeilenplatzhalter 3">
            <a:extLst>
              <a:ext uri="{FF2B5EF4-FFF2-40B4-BE49-F238E27FC236}">
                <a16:creationId xmlns:a16="http://schemas.microsoft.com/office/drawing/2014/main" id="{7FEDBA82-561F-79C3-6A90-BB8F86C54852}"/>
              </a:ext>
            </a:extLst>
          </p:cNvPr>
          <p:cNvSpPr>
            <a:spLocks noGrp="1"/>
          </p:cNvSpPr>
          <p:nvPr>
            <p:ph type="ftr" sz="quarter" idx="11"/>
          </p:nvPr>
        </p:nvSpPr>
        <p:spPr/>
        <p:txBody>
          <a:bodyPr/>
          <a:lstStyle/>
          <a:p>
            <a:r>
              <a:rPr lang="de-DE"/>
              <a:t>Der Hund - das älteste beutegreifende Haustier des Menschen</a:t>
            </a:r>
          </a:p>
        </p:txBody>
      </p:sp>
      <p:sp>
        <p:nvSpPr>
          <p:cNvPr id="5" name="Foliennummernplatzhalter 4">
            <a:extLst>
              <a:ext uri="{FF2B5EF4-FFF2-40B4-BE49-F238E27FC236}">
                <a16:creationId xmlns:a16="http://schemas.microsoft.com/office/drawing/2014/main" id="{AA32E232-606D-9687-3B50-2903590C4D77}"/>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1704629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E20B84F-4F6D-8D7C-7F68-EE5FEE6B2039}"/>
              </a:ext>
            </a:extLst>
          </p:cNvPr>
          <p:cNvSpPr>
            <a:spLocks noGrp="1"/>
          </p:cNvSpPr>
          <p:nvPr>
            <p:ph type="dt" sz="half" idx="10"/>
          </p:nvPr>
        </p:nvSpPr>
        <p:spPr/>
        <p:txBody>
          <a:bodyPr/>
          <a:lstStyle/>
          <a:p>
            <a:r>
              <a:rPr lang="de-DE"/>
              <a:t>03.04.2025</a:t>
            </a:r>
          </a:p>
        </p:txBody>
      </p:sp>
      <p:sp>
        <p:nvSpPr>
          <p:cNvPr id="3" name="Fußzeilenplatzhalter 2">
            <a:extLst>
              <a:ext uri="{FF2B5EF4-FFF2-40B4-BE49-F238E27FC236}">
                <a16:creationId xmlns:a16="http://schemas.microsoft.com/office/drawing/2014/main" id="{A979635D-DD82-6C6E-812F-4ED4A457A8BF}"/>
              </a:ext>
            </a:extLst>
          </p:cNvPr>
          <p:cNvSpPr>
            <a:spLocks noGrp="1"/>
          </p:cNvSpPr>
          <p:nvPr>
            <p:ph type="ftr" sz="quarter" idx="11"/>
          </p:nvPr>
        </p:nvSpPr>
        <p:spPr/>
        <p:txBody>
          <a:bodyPr/>
          <a:lstStyle/>
          <a:p>
            <a:r>
              <a:rPr lang="de-DE"/>
              <a:t>Der Hund - das älteste beutegreifende Haustier des Menschen</a:t>
            </a:r>
          </a:p>
        </p:txBody>
      </p:sp>
      <p:sp>
        <p:nvSpPr>
          <p:cNvPr id="4" name="Foliennummernplatzhalter 3">
            <a:extLst>
              <a:ext uri="{FF2B5EF4-FFF2-40B4-BE49-F238E27FC236}">
                <a16:creationId xmlns:a16="http://schemas.microsoft.com/office/drawing/2014/main" id="{719C6E17-839C-2DE2-3082-FED517D982F7}"/>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3176096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BAA787-7316-AE5E-BE8F-E2537EE517E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626D126-2144-8517-1648-D19E41A289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76EFCD4-83FE-DC97-0397-0FDB5A8CB4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BD8AC07-6663-1AA8-5D67-0D8D594697B4}"/>
              </a:ext>
            </a:extLst>
          </p:cNvPr>
          <p:cNvSpPr>
            <a:spLocks noGrp="1"/>
          </p:cNvSpPr>
          <p:nvPr>
            <p:ph type="dt" sz="half" idx="10"/>
          </p:nvPr>
        </p:nvSpPr>
        <p:spPr/>
        <p:txBody>
          <a:bodyPr/>
          <a:lstStyle/>
          <a:p>
            <a:r>
              <a:rPr lang="de-DE"/>
              <a:t>03.04.2025</a:t>
            </a:r>
          </a:p>
        </p:txBody>
      </p:sp>
      <p:sp>
        <p:nvSpPr>
          <p:cNvPr id="6" name="Fußzeilenplatzhalter 5">
            <a:extLst>
              <a:ext uri="{FF2B5EF4-FFF2-40B4-BE49-F238E27FC236}">
                <a16:creationId xmlns:a16="http://schemas.microsoft.com/office/drawing/2014/main" id="{4233F326-88D9-FF63-C617-EDD51A251F71}"/>
              </a:ext>
            </a:extLst>
          </p:cNvPr>
          <p:cNvSpPr>
            <a:spLocks noGrp="1"/>
          </p:cNvSpPr>
          <p:nvPr>
            <p:ph type="ftr" sz="quarter" idx="11"/>
          </p:nvPr>
        </p:nvSpPr>
        <p:spPr/>
        <p:txBody>
          <a:bodyPr/>
          <a:lstStyle/>
          <a:p>
            <a:r>
              <a:rPr lang="de-DE"/>
              <a:t>Der Hund - das älteste beutegreifende Haustier des Menschen</a:t>
            </a:r>
          </a:p>
        </p:txBody>
      </p:sp>
      <p:sp>
        <p:nvSpPr>
          <p:cNvPr id="7" name="Foliennummernplatzhalter 6">
            <a:extLst>
              <a:ext uri="{FF2B5EF4-FFF2-40B4-BE49-F238E27FC236}">
                <a16:creationId xmlns:a16="http://schemas.microsoft.com/office/drawing/2014/main" id="{D96CFD1A-E09E-3405-A7F0-81AAF1D2D818}"/>
              </a:ext>
            </a:extLst>
          </p:cNvPr>
          <p:cNvSpPr>
            <a:spLocks noGrp="1"/>
          </p:cNvSpPr>
          <p:nvPr>
            <p:ph type="sldNum" sz="quarter" idx="12"/>
          </p:nvPr>
        </p:nvSpPr>
        <p:spPr/>
        <p:txBody>
          <a:bodyPr/>
          <a:lstStyle/>
          <a:p>
            <a:fld id="{3AB47210-ECC3-451D-89D7-97FFF3A158E9}" type="slidenum">
              <a:rPr lang="de-DE" smtClean="0"/>
              <a:t>‹Nr.›</a:t>
            </a:fld>
            <a:endParaRPr lang="de-DE"/>
          </a:p>
        </p:txBody>
      </p:sp>
    </p:spTree>
    <p:extLst>
      <p:ext uri="{BB962C8B-B14F-4D97-AF65-F5344CB8AC3E}">
        <p14:creationId xmlns:p14="http://schemas.microsoft.com/office/powerpoint/2010/main" val="184857487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7EB51EE-D9EA-583C-5D8E-66230A6974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5C8C47F-F05B-FD31-301C-4B028CC518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38D5D01-A769-21C4-CDFE-B998C04661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de-DE"/>
              <a:t>03.04.2025</a:t>
            </a:r>
          </a:p>
        </p:txBody>
      </p:sp>
      <p:sp>
        <p:nvSpPr>
          <p:cNvPr id="5" name="Fußzeilenplatzhalter 4">
            <a:extLst>
              <a:ext uri="{FF2B5EF4-FFF2-40B4-BE49-F238E27FC236}">
                <a16:creationId xmlns:a16="http://schemas.microsoft.com/office/drawing/2014/main" id="{010E41ED-DA52-6168-F469-A8B8E902BF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FFCC0CAD-4CDE-7A41-1B4D-C5714A527F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B47210-ECC3-451D-89D7-97FFF3A158E9}" type="slidenum">
              <a:rPr lang="de-DE" smtClean="0"/>
              <a:t>‹Nr.›</a:t>
            </a:fld>
            <a:endParaRPr lang="de-DE"/>
          </a:p>
        </p:txBody>
      </p:sp>
    </p:spTree>
    <p:extLst>
      <p:ext uri="{BB962C8B-B14F-4D97-AF65-F5344CB8AC3E}">
        <p14:creationId xmlns:p14="http://schemas.microsoft.com/office/powerpoint/2010/main" val="2002306209"/>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10.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video" Target="https://www.youtube.com/embed/q9Li7mHroWY?feature=oembed" TargetMode="Externa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13.jpe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12.png"/><Relationship Id="rId5" Type="http://schemas.microsoft.com/office/2017/04/relationships/track" Target="../media/track1.vtt"/><Relationship Id="rId4"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www.youtube.com/watch?v=W00X81HgQFU"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C6B8A4AC-9F4E-0693-C2BE-F49B61EDAC89}"/>
              </a:ext>
              <a:ext uri="{C183D7F6-B498-43B3-948B-1728B52AA6E4}">
                <adec:decorative xmlns:adec="http://schemas.microsoft.com/office/drawing/2017/decorative" val="1"/>
              </a:ext>
            </a:extLst>
          </p:cNvPr>
          <p:cNvSpPr>
            <a:spLocks noGrp="1"/>
          </p:cNvSpPr>
          <p:nvPr>
            <p:ph type="title" idx="4294967295"/>
          </p:nvPr>
        </p:nvSpPr>
        <p:spPr>
          <a:xfrm>
            <a:off x="2283921" y="1547802"/>
            <a:ext cx="7390421" cy="3416320"/>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5400" b="1" i="0" u="none" strike="noStrike" kern="1200" cap="none" spc="0" normalizeH="0" baseline="0" noProof="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uLnTx/>
                <a:uFillTx/>
                <a:latin typeface="+mn-lt"/>
                <a:ea typeface="+mn-ea"/>
                <a:cs typeface="+mn-cs"/>
              </a:rPr>
              <a:t>Der Hund – das älteste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5400" b="1" i="0" u="none" strike="noStrike" kern="1200" cap="none" spc="0" normalizeH="0" baseline="0" noProof="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uLnTx/>
                <a:uFillTx/>
                <a:latin typeface="+mn-lt"/>
                <a:ea typeface="+mn-ea"/>
                <a:cs typeface="+mn-cs"/>
              </a:rPr>
              <a:t>beutegreifende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5400" b="1" i="0" u="none" strike="noStrike" kern="1200" cap="none" spc="0" normalizeH="0" baseline="0" noProof="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uLnTx/>
                <a:uFillTx/>
                <a:latin typeface="+mn-lt"/>
                <a:ea typeface="+mn-ea"/>
                <a:cs typeface="+mn-cs"/>
              </a:rPr>
              <a:t>Haustier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5400" b="1" i="0" u="none" strike="noStrike" kern="1200" cap="none" spc="0" normalizeH="0" baseline="0" noProof="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uLnTx/>
                <a:uFillTx/>
                <a:latin typeface="+mn-lt"/>
                <a:ea typeface="+mn-ea"/>
                <a:cs typeface="+mn-cs"/>
              </a:rPr>
              <a:t>des Menschen</a:t>
            </a:r>
          </a:p>
        </p:txBody>
      </p:sp>
    </p:spTree>
    <p:extLst>
      <p:ext uri="{BB962C8B-B14F-4D97-AF65-F5344CB8AC3E}">
        <p14:creationId xmlns:p14="http://schemas.microsoft.com/office/powerpoint/2010/main" val="4123255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8E0FA-691E-C8C5-FE90-56673D4929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2786D4-3ECB-B13B-BF7A-3237F6C9E6D3}"/>
              </a:ext>
            </a:extLst>
          </p:cNvPr>
          <p:cNvSpPr>
            <a:spLocks noGrp="1"/>
          </p:cNvSpPr>
          <p:nvPr>
            <p:ph type="title"/>
          </p:nvPr>
        </p:nvSpPr>
        <p:spPr/>
        <p:txBody>
          <a:bodyPr/>
          <a:lstStyle/>
          <a:p>
            <a:r>
              <a:rPr lang="de-DE" dirty="0"/>
              <a:t>Der Hund als Beutegreifer (c)</a:t>
            </a:r>
          </a:p>
        </p:txBody>
      </p:sp>
      <p:sp>
        <p:nvSpPr>
          <p:cNvPr id="4" name="Textplatzhalter 3">
            <a:extLst>
              <a:ext uri="{FF2B5EF4-FFF2-40B4-BE49-F238E27FC236}">
                <a16:creationId xmlns:a16="http://schemas.microsoft.com/office/drawing/2014/main" id="{679C52E1-0FC3-31CA-1C9F-5B34707F9CAB}"/>
              </a:ext>
            </a:extLst>
          </p:cNvPr>
          <p:cNvSpPr>
            <a:spLocks noGrp="1"/>
          </p:cNvSpPr>
          <p:nvPr>
            <p:ph type="body" sz="half" idx="2"/>
          </p:nvPr>
        </p:nvSpPr>
        <p:spPr/>
        <p:txBody>
          <a:bodyPr>
            <a:normAutofit/>
          </a:bodyPr>
          <a:lstStyle/>
          <a:p>
            <a:pPr>
              <a:lnSpc>
                <a:spcPct val="130000"/>
              </a:lnSpc>
            </a:pPr>
            <a:r>
              <a:rPr lang="de-DE" sz="1900" kern="100" dirty="0">
                <a:effectLst/>
                <a:latin typeface="Aptos" panose="020B0004020202020204" pitchFamily="34" charset="0"/>
                <a:ea typeface="Aptos" panose="020B0004020202020204" pitchFamily="34" charset="0"/>
                <a:cs typeface="Times New Roman" panose="02020603050405020304" pitchFamily="18" charset="0"/>
              </a:rPr>
              <a:t>Dabei treten sie als </a:t>
            </a:r>
            <a:r>
              <a:rPr lang="de-DE" sz="1900" b="1" kern="100" dirty="0">
                <a:effectLst/>
                <a:latin typeface="Aptos" panose="020B0004020202020204" pitchFamily="34" charset="0"/>
                <a:ea typeface="Aptos" panose="020B0004020202020204" pitchFamily="34" charset="0"/>
                <a:cs typeface="Times New Roman" panose="02020603050405020304" pitchFamily="18" charset="0"/>
              </a:rPr>
              <a:t>Zehengänger</a:t>
            </a:r>
            <a:r>
              <a:rPr lang="de-DE" sz="1900" kern="100" dirty="0">
                <a:effectLst/>
                <a:latin typeface="Aptos" panose="020B0004020202020204" pitchFamily="34" charset="0"/>
                <a:ea typeface="Aptos" panose="020B0004020202020204" pitchFamily="34" charset="0"/>
                <a:cs typeface="Times New Roman" panose="02020603050405020304" pitchFamily="18" charset="0"/>
              </a:rPr>
              <a:t> nur mit den Zehen auf, wobei ihre weichen Ballen die Zehenpolsterung bilden. Die Krallen können dabei nicht eingezogen werden. </a:t>
            </a:r>
          </a:p>
        </p:txBody>
      </p:sp>
      <p:sp>
        <p:nvSpPr>
          <p:cNvPr id="7" name="Datumsplatzhalter 6">
            <a:extLst>
              <a:ext uri="{FF2B5EF4-FFF2-40B4-BE49-F238E27FC236}">
                <a16:creationId xmlns:a16="http://schemas.microsoft.com/office/drawing/2014/main" id="{E15630BF-4716-2DF7-9DBE-8DF3AD81074B}"/>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8" name="Fußzeilenplatzhalter 7">
            <a:extLst>
              <a:ext uri="{FF2B5EF4-FFF2-40B4-BE49-F238E27FC236}">
                <a16:creationId xmlns:a16="http://schemas.microsoft.com/office/drawing/2014/main" id="{1CD8E7FA-1864-3FC0-A5BC-F5A7511607B1}"/>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9" name="Foliennummernplatzhalter 8">
            <a:extLst>
              <a:ext uri="{FF2B5EF4-FFF2-40B4-BE49-F238E27FC236}">
                <a16:creationId xmlns:a16="http://schemas.microsoft.com/office/drawing/2014/main" id="{C7729749-DA73-0000-71FC-8211712B2D6E}"/>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10</a:t>
            </a:fld>
            <a:endParaRPr lang="de-DE" dirty="0"/>
          </a:p>
        </p:txBody>
      </p:sp>
      <p:pic>
        <p:nvPicPr>
          <p:cNvPr id="11" name="Inhaltsplatzhalter 10" descr="Ein Bild eines Hundeskelets mit schwarzem Hintergrund.">
            <a:extLst>
              <a:ext uri="{FF2B5EF4-FFF2-40B4-BE49-F238E27FC236}">
                <a16:creationId xmlns:a16="http://schemas.microsoft.com/office/drawing/2014/main" id="{E1A69F25-6EC6-0E69-2622-FBF9CD77C16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13252" t="1" r="12251" b="-7750"/>
          <a:stretch/>
        </p:blipFill>
        <p:spPr>
          <a:xfrm>
            <a:off x="5665304" y="1320162"/>
            <a:ext cx="5686908" cy="4633378"/>
          </a:xfrm>
        </p:spPr>
      </p:pic>
    </p:spTree>
    <p:extLst>
      <p:ext uri="{BB962C8B-B14F-4D97-AF65-F5344CB8AC3E}">
        <p14:creationId xmlns:p14="http://schemas.microsoft.com/office/powerpoint/2010/main" val="3605031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EEDA59-D5C3-D904-4582-37FA6E6C1FA3}"/>
              </a:ext>
            </a:extLst>
          </p:cNvPr>
          <p:cNvSpPr>
            <a:spLocks noGrp="1"/>
          </p:cNvSpPr>
          <p:nvPr>
            <p:ph type="title"/>
          </p:nvPr>
        </p:nvSpPr>
        <p:spPr/>
        <p:txBody>
          <a:bodyPr/>
          <a:lstStyle/>
          <a:p>
            <a:r>
              <a:rPr lang="de-DE" dirty="0"/>
              <a:t>Das typische Beutegreifer-Gebiss (a)</a:t>
            </a:r>
          </a:p>
        </p:txBody>
      </p:sp>
      <p:pic>
        <p:nvPicPr>
          <p:cNvPr id="6" name="Inhaltsplatzhalter 5" descr="Ein Bild einer geöffneten Hundeschnauze, die die verschiedenen spitzen und gezackten Zähne sichtbar macht.">
            <a:extLst>
              <a:ext uri="{FF2B5EF4-FFF2-40B4-BE49-F238E27FC236}">
                <a16:creationId xmlns:a16="http://schemas.microsoft.com/office/drawing/2014/main" id="{5F29BE49-C9C7-5FD4-64BC-2CEC419B739F}"/>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69234" y="2282607"/>
            <a:ext cx="4845043" cy="3223670"/>
          </a:xfrm>
        </p:spPr>
      </p:pic>
      <p:sp>
        <p:nvSpPr>
          <p:cNvPr id="9" name="Datumsplatzhalter 8">
            <a:extLst>
              <a:ext uri="{FF2B5EF4-FFF2-40B4-BE49-F238E27FC236}">
                <a16:creationId xmlns:a16="http://schemas.microsoft.com/office/drawing/2014/main" id="{0975C068-29F0-40ED-D79D-F2DE5A8BF1E1}"/>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10" name="Fußzeilenplatzhalter 9">
            <a:extLst>
              <a:ext uri="{FF2B5EF4-FFF2-40B4-BE49-F238E27FC236}">
                <a16:creationId xmlns:a16="http://schemas.microsoft.com/office/drawing/2014/main" id="{27278089-7F20-E6EC-7F13-5B95DC8D6225}"/>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11" name="Foliennummernplatzhalter 10">
            <a:extLst>
              <a:ext uri="{FF2B5EF4-FFF2-40B4-BE49-F238E27FC236}">
                <a16:creationId xmlns:a16="http://schemas.microsoft.com/office/drawing/2014/main" id="{A538008B-6266-B917-7845-08BCA8E7A436}"/>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11</a:t>
            </a:fld>
            <a:endParaRPr lang="de-DE" dirty="0"/>
          </a:p>
        </p:txBody>
      </p:sp>
      <p:pic>
        <p:nvPicPr>
          <p:cNvPr id="15" name="Inhaltsplatzhalter 14" descr="Eine schematische Zeichnung eines Hundeschädels, welche die unterschiedlichen Zähne des Gebisses darstellt, die mit den Nummern gekennzeichnet sind.">
            <a:extLst>
              <a:ext uri="{FF2B5EF4-FFF2-40B4-BE49-F238E27FC236}">
                <a16:creationId xmlns:a16="http://schemas.microsoft.com/office/drawing/2014/main" id="{2689B971-5E3D-78A6-ABE5-4DF191D6FBC5}"/>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069090" y="2282608"/>
            <a:ext cx="5284710" cy="3252130"/>
          </a:xfrm>
        </p:spPr>
      </p:pic>
    </p:spTree>
    <p:extLst>
      <p:ext uri="{BB962C8B-B14F-4D97-AF65-F5344CB8AC3E}">
        <p14:creationId xmlns:p14="http://schemas.microsoft.com/office/powerpoint/2010/main" val="648126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FFA80A-24CF-CB89-340C-38E1FB7FA03C}"/>
              </a:ext>
            </a:extLst>
          </p:cNvPr>
          <p:cNvSpPr>
            <a:spLocks noGrp="1"/>
          </p:cNvSpPr>
          <p:nvPr>
            <p:ph type="title"/>
          </p:nvPr>
        </p:nvSpPr>
        <p:spPr/>
        <p:txBody>
          <a:bodyPr/>
          <a:lstStyle/>
          <a:p>
            <a:r>
              <a:rPr lang="de-DE" dirty="0"/>
              <a:t>Das typische Beutegreifer-Gebiss (b)</a:t>
            </a:r>
          </a:p>
        </p:txBody>
      </p:sp>
      <p:graphicFrame>
        <p:nvGraphicFramePr>
          <p:cNvPr id="9" name="Inhaltsplatzhalter 8">
            <a:extLst>
              <a:ext uri="{FF2B5EF4-FFF2-40B4-BE49-F238E27FC236}">
                <a16:creationId xmlns:a16="http://schemas.microsoft.com/office/drawing/2014/main" id="{3F8098A5-4ABC-1FDA-60B0-9D123B4EA171}"/>
              </a:ext>
            </a:extLst>
          </p:cNvPr>
          <p:cNvGraphicFramePr>
            <a:graphicFrameLocks noGrp="1"/>
          </p:cNvGraphicFramePr>
          <p:nvPr>
            <p:ph idx="1"/>
            <p:extLst>
              <p:ext uri="{D42A27DB-BD31-4B8C-83A1-F6EECF244321}">
                <p14:modId xmlns:p14="http://schemas.microsoft.com/office/powerpoint/2010/main" val="349280907"/>
              </p:ext>
            </p:extLst>
          </p:nvPr>
        </p:nvGraphicFramePr>
        <p:xfrm>
          <a:off x="838200" y="1825623"/>
          <a:ext cx="10515600" cy="3860800"/>
        </p:xfrm>
        <a:graphic>
          <a:graphicData uri="http://schemas.openxmlformats.org/drawingml/2006/table">
            <a:tbl>
              <a:tblPr firstRow="1" bandRow="1">
                <a:tableStyleId>{F5AB1C69-6EDB-4FF4-983F-18BD219EF322}</a:tableStyleId>
              </a:tblPr>
              <a:tblGrid>
                <a:gridCol w="5257800">
                  <a:extLst>
                    <a:ext uri="{9D8B030D-6E8A-4147-A177-3AD203B41FA5}">
                      <a16:colId xmlns:a16="http://schemas.microsoft.com/office/drawing/2014/main" val="3315885364"/>
                    </a:ext>
                  </a:extLst>
                </a:gridCol>
                <a:gridCol w="5257800">
                  <a:extLst>
                    <a:ext uri="{9D8B030D-6E8A-4147-A177-3AD203B41FA5}">
                      <a16:colId xmlns:a16="http://schemas.microsoft.com/office/drawing/2014/main" val="2417867802"/>
                    </a:ext>
                  </a:extLst>
                </a:gridCol>
              </a:tblGrid>
              <a:tr h="77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err="1"/>
                        <a:t>Zahnart</a:t>
                      </a:r>
                      <a:r>
                        <a:rPr lang="de-DE" dirty="0"/>
                        <a:t> (Ziffern beziehen sich auf die Abbildung auf der Folie 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Aufgabe/Funktion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1749879"/>
                  </a:ext>
                </a:extLst>
              </a:tr>
              <a:tr h="77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spitze Eckzähne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Fangen und Festhalten der Beute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8273961"/>
                  </a:ext>
                </a:extLst>
              </a:tr>
              <a:tr h="77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gezackte und scharfe Backenzähne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Abreißen und Zerkleinern von Fleisch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3775219"/>
                  </a:ext>
                </a:extLst>
              </a:tr>
              <a:tr h="77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kräftige Reißzähne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Zerreißen von zähem Fleisch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572801"/>
                  </a:ext>
                </a:extLst>
              </a:tr>
              <a:tr h="772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flache Schneidezähne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Lösen von Fleischresten vom Knochen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0665275"/>
                  </a:ext>
                </a:extLst>
              </a:tr>
            </a:tbl>
          </a:graphicData>
        </a:graphic>
      </p:graphicFrame>
      <p:sp>
        <p:nvSpPr>
          <p:cNvPr id="4" name="Datumsplatzhalter 3">
            <a:extLst>
              <a:ext uri="{FF2B5EF4-FFF2-40B4-BE49-F238E27FC236}">
                <a16:creationId xmlns:a16="http://schemas.microsoft.com/office/drawing/2014/main" id="{0D7EE646-2CF7-32A8-9761-4308D0B0E8D4}"/>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5" name="Fußzeilenplatzhalter 4">
            <a:extLst>
              <a:ext uri="{FF2B5EF4-FFF2-40B4-BE49-F238E27FC236}">
                <a16:creationId xmlns:a16="http://schemas.microsoft.com/office/drawing/2014/main" id="{35127EE9-4CA6-0A97-8971-2BAE4EF05445}"/>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Der Hund - das älteste beutegreifende Haustier des Menschen</a:t>
            </a:r>
          </a:p>
        </p:txBody>
      </p:sp>
      <p:sp>
        <p:nvSpPr>
          <p:cNvPr id="6" name="Foliennummernplatzhalter 5">
            <a:extLst>
              <a:ext uri="{FF2B5EF4-FFF2-40B4-BE49-F238E27FC236}">
                <a16:creationId xmlns:a16="http://schemas.microsoft.com/office/drawing/2014/main" id="{54CC5C5D-4D9E-1D08-06F1-26D786901993}"/>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12</a:t>
            </a:fld>
            <a:endParaRPr lang="de-DE"/>
          </a:p>
        </p:txBody>
      </p:sp>
    </p:spTree>
    <p:extLst>
      <p:ext uri="{BB962C8B-B14F-4D97-AF65-F5344CB8AC3E}">
        <p14:creationId xmlns:p14="http://schemas.microsoft.com/office/powerpoint/2010/main" val="838257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D451C-C32F-46B5-D2EA-19993CA96EA9}"/>
              </a:ext>
            </a:extLst>
          </p:cNvPr>
          <p:cNvSpPr>
            <a:spLocks noGrp="1"/>
          </p:cNvSpPr>
          <p:nvPr>
            <p:ph type="title"/>
          </p:nvPr>
        </p:nvSpPr>
        <p:spPr/>
        <p:txBody>
          <a:bodyPr/>
          <a:lstStyle/>
          <a:p>
            <a:r>
              <a:rPr lang="de-DE" dirty="0"/>
              <a:t>Artgerechte Hundehaltung</a:t>
            </a:r>
          </a:p>
        </p:txBody>
      </p:sp>
      <p:sp>
        <p:nvSpPr>
          <p:cNvPr id="4" name="Textplatzhalter 3">
            <a:extLst>
              <a:ext uri="{FF2B5EF4-FFF2-40B4-BE49-F238E27FC236}">
                <a16:creationId xmlns:a16="http://schemas.microsoft.com/office/drawing/2014/main" id="{CB6A5023-623B-0A13-ED6E-2EFE1C82977F}"/>
              </a:ext>
            </a:extLst>
          </p:cNvPr>
          <p:cNvSpPr>
            <a:spLocks noGrp="1"/>
          </p:cNvSpPr>
          <p:nvPr>
            <p:ph type="body" sz="half" idx="2"/>
          </p:nvPr>
        </p:nvSpPr>
        <p:spPr/>
        <p:txBody>
          <a:bodyPr/>
          <a:lstStyle/>
          <a:p>
            <a:pPr>
              <a:lnSpc>
                <a:spcPct val="120000"/>
              </a:lnSpc>
            </a:pPr>
            <a:r>
              <a:rPr lang="de-DE" sz="1600" u="sng" kern="100" dirty="0">
                <a:effectLst/>
                <a:latin typeface="Aptos" panose="020B0004020202020204" pitchFamily="34" charset="0"/>
                <a:ea typeface="Aptos" panose="020B0004020202020204" pitchFamily="34" charset="0"/>
                <a:cs typeface="Times New Roman" panose="02020603050405020304" pitchFamily="18" charset="0"/>
              </a:rPr>
              <a:t>Aufgabe:</a:t>
            </a:r>
            <a:r>
              <a:rPr lang="de-DE" sz="1600" kern="100" dirty="0">
                <a:effectLst/>
                <a:latin typeface="Aptos" panose="020B0004020202020204" pitchFamily="34" charset="0"/>
                <a:ea typeface="Aptos" panose="020B0004020202020204" pitchFamily="34" charset="0"/>
                <a:cs typeface="Times New Roman" panose="02020603050405020304" pitchFamily="18" charset="0"/>
              </a:rPr>
              <a:t> Halte in Stichpunkten fest, worauf man achten sollte, wenn man einen Hund in die Familie aufnehmen möchte.</a:t>
            </a:r>
          </a:p>
          <a:p>
            <a:endParaRPr lang="de-DE" dirty="0"/>
          </a:p>
        </p:txBody>
      </p:sp>
      <p:pic>
        <p:nvPicPr>
          <p:cNvPr id="10" name="Onlinemedien 9" descr="Anfangsbild des Videos aus der Reihe Anna und die Haustiere: Eine lachende weibliche Person, auf deren Schulter der Kopf eines Hundes ruht.">
            <a:hlinkClick r:id="" action="ppaction://media"/>
            <a:extLst>
              <a:ext uri="{FF2B5EF4-FFF2-40B4-BE49-F238E27FC236}">
                <a16:creationId xmlns:a16="http://schemas.microsoft.com/office/drawing/2014/main" id="{A330D6E3-8379-5EC7-F920-1E088013CA4B}"/>
              </a:ext>
            </a:extLst>
          </p:cNvPr>
          <p:cNvPicPr>
            <a:picLocks noRot="1" noChangeAspect="1"/>
          </p:cNvPicPr>
          <p:nvPr>
            <a:videoFile r:link="rId1"/>
          </p:nvPr>
        </p:nvPicPr>
        <p:blipFill>
          <a:blip r:embed="rId4"/>
          <a:stretch>
            <a:fillRect/>
          </a:stretch>
        </p:blipFill>
        <p:spPr>
          <a:xfrm>
            <a:off x="5049520" y="1257300"/>
            <a:ext cx="6513819" cy="3680308"/>
          </a:xfrm>
          <a:prstGeom prst="rect">
            <a:avLst/>
          </a:prstGeom>
        </p:spPr>
      </p:pic>
      <p:sp>
        <p:nvSpPr>
          <p:cNvPr id="5" name="Datumsplatzhalter 4">
            <a:extLst>
              <a:ext uri="{FF2B5EF4-FFF2-40B4-BE49-F238E27FC236}">
                <a16:creationId xmlns:a16="http://schemas.microsoft.com/office/drawing/2014/main" id="{008B3EF0-A248-14F6-C823-D1C21BB25797}"/>
              </a:ext>
              <a:ext uri="{C183D7F6-B498-43B3-948B-1728B52AA6E4}">
                <adec:decorative xmlns:adec="http://schemas.microsoft.com/office/drawing/2017/decorative" val="1"/>
              </a:ext>
            </a:extLst>
          </p:cNvPr>
          <p:cNvSpPr>
            <a:spLocks noGrp="1"/>
          </p:cNvSpPr>
          <p:nvPr>
            <p:ph type="dt" sz="half" idx="10"/>
          </p:nvPr>
        </p:nvSpPr>
        <p:spPr/>
        <p:txBody>
          <a:bodyPr/>
          <a:lstStyle/>
          <a:p>
            <a:r>
              <a:rPr lang="de-DE"/>
              <a:t>03.04.2025</a:t>
            </a:r>
          </a:p>
        </p:txBody>
      </p:sp>
      <p:sp>
        <p:nvSpPr>
          <p:cNvPr id="6" name="Fußzeilenplatzhalter 5">
            <a:extLst>
              <a:ext uri="{FF2B5EF4-FFF2-40B4-BE49-F238E27FC236}">
                <a16:creationId xmlns:a16="http://schemas.microsoft.com/office/drawing/2014/main" id="{D50DBC7B-80AA-0A51-078B-B6C702C62136}"/>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Der Hund - das älteste beutegreifende Haustier des Menschen</a:t>
            </a:r>
          </a:p>
        </p:txBody>
      </p:sp>
      <p:sp>
        <p:nvSpPr>
          <p:cNvPr id="7" name="Foliennummernplatzhalter 6">
            <a:extLst>
              <a:ext uri="{FF2B5EF4-FFF2-40B4-BE49-F238E27FC236}">
                <a16:creationId xmlns:a16="http://schemas.microsoft.com/office/drawing/2014/main" id="{27A10C30-7765-9714-0D50-DC4453F27298}"/>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13</a:t>
            </a:fld>
            <a:endParaRPr lang="de-DE"/>
          </a:p>
        </p:txBody>
      </p:sp>
    </p:spTree>
    <p:extLst>
      <p:ext uri="{BB962C8B-B14F-4D97-AF65-F5344CB8AC3E}">
        <p14:creationId xmlns:p14="http://schemas.microsoft.com/office/powerpoint/2010/main" val="122454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0"/>
                </p:tgtEl>
              </p:cMediaNode>
            </p:video>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0"/>
                                        </p:tgtEl>
                                      </p:cBhvr>
                                    </p:cmd>
                                  </p:child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673090-8886-6CB5-525E-689BAFA309D9}"/>
              </a:ext>
            </a:extLst>
          </p:cNvPr>
          <p:cNvSpPr>
            <a:spLocks noGrp="1"/>
          </p:cNvSpPr>
          <p:nvPr>
            <p:ph type="title"/>
          </p:nvPr>
        </p:nvSpPr>
        <p:spPr/>
        <p:txBody>
          <a:bodyPr/>
          <a:lstStyle/>
          <a:p>
            <a:r>
              <a:rPr lang="de-DE" dirty="0"/>
              <a:t>Diskussion</a:t>
            </a:r>
          </a:p>
        </p:txBody>
      </p:sp>
      <p:pic>
        <p:nvPicPr>
          <p:cNvPr id="9" name="Aufgezeichneter Sound" descr="Audio mit der englischen Aussprache des Satzes: A dog is a man´s best friend.">
            <a:hlinkClick r:id="" action="ppaction://media"/>
            <a:extLst>
              <a:ext uri="{FF2B5EF4-FFF2-40B4-BE49-F238E27FC236}">
                <a16:creationId xmlns:a16="http://schemas.microsoft.com/office/drawing/2014/main" id="{27FD5671-44D0-6AD4-8589-7ED29DF5B76F}"/>
              </a:ext>
            </a:extLst>
          </p:cNvPr>
          <p:cNvPicPr>
            <a:picLocks noChangeAspect="1"/>
          </p:cNvPicPr>
          <p:nvPr>
            <a:audioFile r:link="rId2"/>
            <p:extLst>
              <p:ext uri="{DAA4B4D4-6D71-4841-9C94-3DE7FCFB9230}">
                <p14:media xmlns:p14="http://schemas.microsoft.com/office/powerpoint/2010/main" r:embed="rId1">
                  <p14:extLst>
                    <p:ext uri="{3AFAAA56-56D3-431D-BCD4-E75A35582382}">
                      <p173:tracksInfo xmlns:p173="http://schemas.microsoft.com/office/powerpoint/2017/3/main" displayLoc="slide">
                        <p173:trackLst>
                          <p173:track id="{224F934D-C797-4E66-954C-2DF657594A5E}" label="" lang="en" r:embed="rId5"/>
                        </p173:trackLst>
                      </p173:tracksInfo>
                    </p:ext>
                  </p14:extLst>
                </p14:media>
              </p:ext>
            </p:extLst>
          </p:nvPr>
        </p:nvPicPr>
        <p:blipFill>
          <a:blip r:embed="rId6"/>
          <a:stretch>
            <a:fillRect/>
          </a:stretch>
        </p:blipFill>
        <p:spPr>
          <a:xfrm>
            <a:off x="2399506" y="4695825"/>
            <a:ext cx="406400" cy="406400"/>
          </a:xfrm>
          <a:prstGeom prst="rect">
            <a:avLst/>
          </a:prstGeom>
          <a:ln>
            <a:noFill/>
          </a:ln>
          <a:effectLst>
            <a:outerShdw blurRad="292100" dist="139700" dir="2700000" algn="tl" rotWithShape="0">
              <a:srgbClr val="333333">
                <a:alpha val="65000"/>
              </a:srgbClr>
            </a:outerShdw>
          </a:effectLst>
        </p:spPr>
      </p:pic>
      <p:sp>
        <p:nvSpPr>
          <p:cNvPr id="4" name="Textplatzhalter 3">
            <a:extLst>
              <a:ext uri="{FF2B5EF4-FFF2-40B4-BE49-F238E27FC236}">
                <a16:creationId xmlns:a16="http://schemas.microsoft.com/office/drawing/2014/main" id="{E652F1D0-647F-D0AB-8D87-576365FD6B00}"/>
              </a:ext>
            </a:extLst>
          </p:cNvPr>
          <p:cNvSpPr>
            <a:spLocks noGrp="1"/>
          </p:cNvSpPr>
          <p:nvPr>
            <p:ph type="body" sz="half" idx="2"/>
          </p:nvPr>
        </p:nvSpPr>
        <p:spPr/>
        <p:txBody>
          <a:bodyPr/>
          <a:lstStyle/>
          <a:p>
            <a:pPr>
              <a:lnSpc>
                <a:spcPct val="120000"/>
              </a:lnSpc>
            </a:pPr>
            <a:r>
              <a:rPr lang="de-DE" sz="1600" kern="100" dirty="0">
                <a:effectLst/>
                <a:latin typeface="Aptos" panose="020B0004020202020204" pitchFamily="34" charset="0"/>
                <a:ea typeface="Aptos" panose="020B0004020202020204" pitchFamily="34" charset="0"/>
                <a:cs typeface="Times New Roman" panose="02020603050405020304" pitchFamily="18" charset="0"/>
              </a:rPr>
              <a:t>Stimmst du dem bekannten englischen Sprichwort </a:t>
            </a:r>
          </a:p>
          <a:p>
            <a:pPr>
              <a:lnSpc>
                <a:spcPct val="120000"/>
              </a:lnSpc>
            </a:pPr>
            <a:r>
              <a:rPr lang="de-DE" sz="1600" kern="100" dirty="0">
                <a:effectLst/>
                <a:latin typeface="Aptos" panose="020B0004020202020204" pitchFamily="34" charset="0"/>
                <a:ea typeface="Aptos" panose="020B0004020202020204" pitchFamily="34" charset="0"/>
                <a:cs typeface="Times New Roman" panose="02020603050405020304" pitchFamily="18" charset="0"/>
              </a:rPr>
              <a:t>„A </a:t>
            </a:r>
            <a:r>
              <a:rPr lang="de-DE" sz="1600" kern="100" dirty="0" err="1">
                <a:effectLst/>
                <a:latin typeface="Aptos" panose="020B0004020202020204" pitchFamily="34" charset="0"/>
                <a:ea typeface="Aptos" panose="020B0004020202020204" pitchFamily="34" charset="0"/>
                <a:cs typeface="Times New Roman" panose="02020603050405020304" pitchFamily="18" charset="0"/>
              </a:rPr>
              <a:t>dog</a:t>
            </a:r>
            <a:r>
              <a:rPr lang="de-DE" sz="1600" kern="100" dirty="0">
                <a:effectLst/>
                <a:latin typeface="Aptos" panose="020B0004020202020204" pitchFamily="34" charset="0"/>
                <a:ea typeface="Aptos" panose="020B0004020202020204" pitchFamily="34" charset="0"/>
                <a:cs typeface="Times New Roman" panose="02020603050405020304" pitchFamily="18" charset="0"/>
              </a:rPr>
              <a:t> </a:t>
            </a:r>
            <a:r>
              <a:rPr lang="de-DE" sz="1600" kern="100" dirty="0" err="1">
                <a:effectLst/>
                <a:latin typeface="Aptos" panose="020B0004020202020204" pitchFamily="34" charset="0"/>
                <a:ea typeface="Aptos" panose="020B0004020202020204" pitchFamily="34" charset="0"/>
                <a:cs typeface="Times New Roman" panose="02020603050405020304" pitchFamily="18" charset="0"/>
              </a:rPr>
              <a:t>is</a:t>
            </a:r>
            <a:r>
              <a:rPr lang="de-DE" sz="1600" kern="100" dirty="0">
                <a:effectLst/>
                <a:latin typeface="Aptos" panose="020B0004020202020204" pitchFamily="34" charset="0"/>
                <a:ea typeface="Aptos" panose="020B0004020202020204" pitchFamily="34" charset="0"/>
                <a:cs typeface="Times New Roman" panose="02020603050405020304" pitchFamily="18" charset="0"/>
              </a:rPr>
              <a:t> a man’s </a:t>
            </a:r>
            <a:r>
              <a:rPr lang="de-DE" sz="1600" kern="100" dirty="0" err="1">
                <a:effectLst/>
                <a:latin typeface="Aptos" panose="020B0004020202020204" pitchFamily="34" charset="0"/>
                <a:ea typeface="Aptos" panose="020B0004020202020204" pitchFamily="34" charset="0"/>
                <a:cs typeface="Times New Roman" panose="02020603050405020304" pitchFamily="18" charset="0"/>
              </a:rPr>
              <a:t>best</a:t>
            </a:r>
            <a:r>
              <a:rPr lang="de-DE" sz="1600" kern="100" dirty="0">
                <a:effectLst/>
                <a:latin typeface="Aptos" panose="020B0004020202020204" pitchFamily="34" charset="0"/>
                <a:ea typeface="Aptos" panose="020B0004020202020204" pitchFamily="34" charset="0"/>
                <a:cs typeface="Times New Roman" panose="02020603050405020304" pitchFamily="18" charset="0"/>
              </a:rPr>
              <a:t> friend“ </a:t>
            </a:r>
          </a:p>
          <a:p>
            <a:pPr>
              <a:lnSpc>
                <a:spcPct val="120000"/>
              </a:lnSpc>
            </a:pPr>
            <a:r>
              <a:rPr lang="de-DE" sz="1600" kern="100" dirty="0">
                <a:effectLst/>
                <a:latin typeface="Aptos" panose="020B0004020202020204" pitchFamily="34" charset="0"/>
                <a:ea typeface="Aptos" panose="020B0004020202020204" pitchFamily="34" charset="0"/>
                <a:cs typeface="Times New Roman" panose="02020603050405020304" pitchFamily="18" charset="0"/>
              </a:rPr>
              <a:t>zu? </a:t>
            </a:r>
          </a:p>
          <a:p>
            <a:pPr>
              <a:lnSpc>
                <a:spcPct val="120000"/>
              </a:lnSpc>
            </a:pPr>
            <a:r>
              <a:rPr lang="de-DE" sz="1600" kern="100" dirty="0">
                <a:effectLst/>
                <a:latin typeface="Aptos" panose="020B0004020202020204" pitchFamily="34" charset="0"/>
                <a:ea typeface="Aptos" panose="020B0004020202020204" pitchFamily="34" charset="0"/>
                <a:cs typeface="Times New Roman" panose="02020603050405020304" pitchFamily="18" charset="0"/>
              </a:rPr>
              <a:t>Erkläre deine Einstellung in mind</a:t>
            </a:r>
            <a:r>
              <a:rPr lang="de-DE" kern="100" dirty="0">
                <a:latin typeface="Aptos" panose="020B0004020202020204" pitchFamily="34" charset="0"/>
                <a:ea typeface="Aptos" panose="020B0004020202020204" pitchFamily="34" charset="0"/>
                <a:cs typeface="Times New Roman" panose="02020603050405020304" pitchFamily="18" charset="0"/>
              </a:rPr>
              <a:t>estens</a:t>
            </a:r>
            <a:r>
              <a:rPr lang="de-DE" sz="1600" kern="100" dirty="0">
                <a:effectLst/>
                <a:latin typeface="Aptos" panose="020B0004020202020204" pitchFamily="34" charset="0"/>
                <a:ea typeface="Aptos" panose="020B0004020202020204" pitchFamily="34" charset="0"/>
                <a:cs typeface="Times New Roman" panose="02020603050405020304" pitchFamily="18" charset="0"/>
              </a:rPr>
              <a:t> zwei Sätzen in einer Diskussion mit Mitlernenden.</a:t>
            </a:r>
          </a:p>
          <a:p>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pic>
        <p:nvPicPr>
          <p:cNvPr id="10" name="Inhaltsplatzhalter 9" descr="Das Bild zeigt auf einer Wiese zwei übereinanderliegende menschliche Hände, auf denen eine Hundepfote ruht. Im Hintergrund geht die Sonne unter.">
            <a:extLst>
              <a:ext uri="{FF2B5EF4-FFF2-40B4-BE49-F238E27FC236}">
                <a16:creationId xmlns:a16="http://schemas.microsoft.com/office/drawing/2014/main" id="{07483176-895D-9FBC-4671-50C106EB081E}"/>
              </a:ext>
            </a:extLst>
          </p:cNvPr>
          <p:cNvPicPr>
            <a:picLocks noGrp="1" noChangeAspect="1"/>
          </p:cNvPicPr>
          <p:nvPr>
            <p:ph idx="1"/>
          </p:nvPr>
        </p:nvPicPr>
        <p:blipFill>
          <a:blip r:embed="rId7">
            <a:extLst>
              <a:ext uri="{28A0092B-C50C-407E-A947-70E740481C1C}">
                <a14:useLocalDpi xmlns:a14="http://schemas.microsoft.com/office/drawing/2010/main" val="0"/>
              </a:ext>
            </a:extLst>
          </a:blip>
          <a:srcRect r="610" b="4446"/>
          <a:stretch/>
        </p:blipFill>
        <p:spPr>
          <a:xfrm>
            <a:off x="5183188" y="1368481"/>
            <a:ext cx="6326940" cy="4051931"/>
          </a:xfrm>
        </p:spPr>
      </p:pic>
      <p:sp>
        <p:nvSpPr>
          <p:cNvPr id="5" name="Datumsplatzhalter 4">
            <a:extLst>
              <a:ext uri="{FF2B5EF4-FFF2-40B4-BE49-F238E27FC236}">
                <a16:creationId xmlns:a16="http://schemas.microsoft.com/office/drawing/2014/main" id="{7E6620BE-E907-E2FE-CF70-E064FA90E870}"/>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6" name="Fußzeilenplatzhalter 5">
            <a:extLst>
              <a:ext uri="{FF2B5EF4-FFF2-40B4-BE49-F238E27FC236}">
                <a16:creationId xmlns:a16="http://schemas.microsoft.com/office/drawing/2014/main" id="{6DCC67AD-61BE-88E6-6C96-C5C6C630EA75}"/>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Der Hund - das älteste beutegreifende Haustier des Menschen</a:t>
            </a:r>
          </a:p>
        </p:txBody>
      </p:sp>
      <p:sp>
        <p:nvSpPr>
          <p:cNvPr id="7" name="Foliennummernplatzhalter 6">
            <a:extLst>
              <a:ext uri="{FF2B5EF4-FFF2-40B4-BE49-F238E27FC236}">
                <a16:creationId xmlns:a16="http://schemas.microsoft.com/office/drawing/2014/main" id="{2BA7B442-EDDD-0743-64A2-A7B0BC4A607B}"/>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14</a:t>
            </a:fld>
            <a:endParaRPr lang="de-DE"/>
          </a:p>
        </p:txBody>
      </p:sp>
    </p:spTree>
    <p:extLst>
      <p:ext uri="{BB962C8B-B14F-4D97-AF65-F5344CB8AC3E}">
        <p14:creationId xmlns:p14="http://schemas.microsoft.com/office/powerpoint/2010/main" val="195634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445"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8555DB-41B2-6587-D649-A214458A863B}"/>
              </a:ext>
            </a:extLst>
          </p:cNvPr>
          <p:cNvSpPr>
            <a:spLocks noGrp="1"/>
          </p:cNvSpPr>
          <p:nvPr>
            <p:ph type="title"/>
          </p:nvPr>
        </p:nvSpPr>
        <p:spPr/>
        <p:txBody>
          <a:bodyPr/>
          <a:lstStyle/>
          <a:p>
            <a:r>
              <a:rPr lang="de-DE" dirty="0"/>
              <a:t>Fun Fact aus der Rubrik „Unnützes Wissen“</a:t>
            </a:r>
          </a:p>
        </p:txBody>
      </p:sp>
      <p:pic>
        <p:nvPicPr>
          <p:cNvPr id="5" name="Inhaltsplatzhalter 4" descr="Diagrammbeschreibung siehe Notizen.">
            <a:extLst>
              <a:ext uri="{FF2B5EF4-FFF2-40B4-BE49-F238E27FC236}">
                <a16:creationId xmlns:a16="http://schemas.microsoft.com/office/drawing/2014/main" id="{75A72487-5EAA-C1B8-58D5-C6F5C8483D3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00809" y="1690688"/>
            <a:ext cx="9002746" cy="4558353"/>
          </a:xfrm>
        </p:spPr>
      </p:pic>
      <p:sp>
        <p:nvSpPr>
          <p:cNvPr id="6" name="Datumsplatzhalter 5">
            <a:extLst>
              <a:ext uri="{FF2B5EF4-FFF2-40B4-BE49-F238E27FC236}">
                <a16:creationId xmlns:a16="http://schemas.microsoft.com/office/drawing/2014/main" id="{0EA456CE-7869-D1D8-3505-E43B664D4CF9}"/>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7" name="Fußzeilenplatzhalter 6">
            <a:extLst>
              <a:ext uri="{FF2B5EF4-FFF2-40B4-BE49-F238E27FC236}">
                <a16:creationId xmlns:a16="http://schemas.microsoft.com/office/drawing/2014/main" id="{42283FDF-9457-7696-0136-4F1BD00D6652}"/>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8" name="Foliennummernplatzhalter 7">
            <a:extLst>
              <a:ext uri="{FF2B5EF4-FFF2-40B4-BE49-F238E27FC236}">
                <a16:creationId xmlns:a16="http://schemas.microsoft.com/office/drawing/2014/main" id="{3702368D-F17A-5508-88DE-A4F9C6BB92AD}"/>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15</a:t>
            </a:fld>
            <a:endParaRPr lang="de-DE" dirty="0"/>
          </a:p>
        </p:txBody>
      </p:sp>
    </p:spTree>
    <p:extLst>
      <p:ext uri="{BB962C8B-B14F-4D97-AF65-F5344CB8AC3E}">
        <p14:creationId xmlns:p14="http://schemas.microsoft.com/office/powerpoint/2010/main" val="2509473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4D49E1-5448-BA83-CB19-7C1189CACC1B}"/>
              </a:ext>
            </a:extLst>
          </p:cNvPr>
          <p:cNvSpPr>
            <a:spLocks noGrp="1"/>
          </p:cNvSpPr>
          <p:nvPr>
            <p:ph type="title"/>
          </p:nvPr>
        </p:nvSpPr>
        <p:spPr/>
        <p:txBody>
          <a:bodyPr/>
          <a:lstStyle/>
          <a:p>
            <a:r>
              <a:rPr lang="de-DE" dirty="0"/>
              <a:t>Inhaltsverzeichnis</a:t>
            </a:r>
          </a:p>
        </p:txBody>
      </p:sp>
      <p:sp>
        <p:nvSpPr>
          <p:cNvPr id="3" name="Inhaltsplatzhalter 2">
            <a:extLst>
              <a:ext uri="{FF2B5EF4-FFF2-40B4-BE49-F238E27FC236}">
                <a16:creationId xmlns:a16="http://schemas.microsoft.com/office/drawing/2014/main" id="{E2A2B54F-03E9-99CF-1339-B58314893FD8}"/>
              </a:ext>
            </a:extLst>
          </p:cNvPr>
          <p:cNvSpPr>
            <a:spLocks noGrp="1"/>
          </p:cNvSpPr>
          <p:nvPr>
            <p:ph idx="1"/>
          </p:nvPr>
        </p:nvSpPr>
        <p:spPr/>
        <p:txBody>
          <a:bodyPr>
            <a:normAutofit/>
          </a:bodyPr>
          <a:lstStyle/>
          <a:p>
            <a:r>
              <a:rPr lang="de-DE" dirty="0"/>
              <a:t>Abstammung des Hundes 						3</a:t>
            </a:r>
          </a:p>
          <a:p>
            <a:r>
              <a:rPr lang="de-DE" dirty="0"/>
              <a:t>Für Interessierte								5</a:t>
            </a:r>
          </a:p>
          <a:p>
            <a:r>
              <a:rPr lang="de-DE" dirty="0"/>
              <a:t>Nützliche Eigenschaften des Wolfes				6</a:t>
            </a:r>
          </a:p>
          <a:p>
            <a:r>
              <a:rPr lang="de-DE" dirty="0"/>
              <a:t>Der Hund als Beutegreifer						8</a:t>
            </a:r>
          </a:p>
          <a:p>
            <a:r>
              <a:rPr lang="de-DE" dirty="0"/>
              <a:t>Das typische Beutegreifer-Gebiss					11</a:t>
            </a:r>
          </a:p>
          <a:p>
            <a:r>
              <a:rPr lang="de-DE" dirty="0"/>
              <a:t>Artgerechte Hundehaltung						13</a:t>
            </a:r>
          </a:p>
          <a:p>
            <a:r>
              <a:rPr lang="de-DE" dirty="0"/>
              <a:t>Diskussion								14</a:t>
            </a:r>
          </a:p>
          <a:p>
            <a:r>
              <a:rPr lang="de-DE" dirty="0"/>
              <a:t>Fun Fact aus der Rubrik „Unnützes Wissen“			15</a:t>
            </a:r>
          </a:p>
          <a:p>
            <a:endParaRPr lang="de-DE" dirty="0"/>
          </a:p>
        </p:txBody>
      </p:sp>
      <p:sp>
        <p:nvSpPr>
          <p:cNvPr id="4" name="Datumsplatzhalter 3">
            <a:extLst>
              <a:ext uri="{FF2B5EF4-FFF2-40B4-BE49-F238E27FC236}">
                <a16:creationId xmlns:a16="http://schemas.microsoft.com/office/drawing/2014/main" id="{629765AB-18FD-5087-4F42-1FCEFE9A6B0D}"/>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5" name="Fußzeilenplatzhalter 4">
            <a:extLst>
              <a:ext uri="{FF2B5EF4-FFF2-40B4-BE49-F238E27FC236}">
                <a16:creationId xmlns:a16="http://schemas.microsoft.com/office/drawing/2014/main" id="{8FDA175B-745C-0888-928E-D43663947FC8}"/>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6" name="Foliennummernplatzhalter 5">
            <a:extLst>
              <a:ext uri="{FF2B5EF4-FFF2-40B4-BE49-F238E27FC236}">
                <a16:creationId xmlns:a16="http://schemas.microsoft.com/office/drawing/2014/main" id="{E3F2C2E4-5732-FD1E-A4A9-364A5D23878F}"/>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2</a:t>
            </a:fld>
            <a:endParaRPr lang="de-DE" dirty="0"/>
          </a:p>
        </p:txBody>
      </p:sp>
    </p:spTree>
    <p:extLst>
      <p:ext uri="{BB962C8B-B14F-4D97-AF65-F5344CB8AC3E}">
        <p14:creationId xmlns:p14="http://schemas.microsoft.com/office/powerpoint/2010/main" val="21753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256508-41F1-2D74-FC96-CA65B5F1CF4A}"/>
              </a:ext>
            </a:extLst>
          </p:cNvPr>
          <p:cNvSpPr>
            <a:spLocks noGrp="1"/>
          </p:cNvSpPr>
          <p:nvPr>
            <p:ph type="title"/>
          </p:nvPr>
        </p:nvSpPr>
        <p:spPr/>
        <p:txBody>
          <a:bodyPr/>
          <a:lstStyle/>
          <a:p>
            <a:r>
              <a:rPr lang="de-DE" dirty="0"/>
              <a:t>Abstammung des Hundes (a)</a:t>
            </a:r>
          </a:p>
        </p:txBody>
      </p:sp>
      <p:sp>
        <p:nvSpPr>
          <p:cNvPr id="4" name="Textplatzhalter 3">
            <a:extLst>
              <a:ext uri="{FF2B5EF4-FFF2-40B4-BE49-F238E27FC236}">
                <a16:creationId xmlns:a16="http://schemas.microsoft.com/office/drawing/2014/main" id="{CC3FF534-7015-7B44-0847-3D93A70AFA81}"/>
              </a:ext>
            </a:extLst>
          </p:cNvPr>
          <p:cNvSpPr>
            <a:spLocks noGrp="1"/>
          </p:cNvSpPr>
          <p:nvPr>
            <p:ph type="body" sz="half" idx="2"/>
          </p:nvPr>
        </p:nvSpPr>
        <p:spPr/>
        <p:txBody>
          <a:bodyPr>
            <a:normAutofit fontScale="92500"/>
          </a:bodyPr>
          <a:lstStyle/>
          <a:p>
            <a:pPr>
              <a:lnSpc>
                <a:spcPct val="130000"/>
              </a:lnSpc>
            </a:pPr>
            <a:r>
              <a:rPr lang="de-DE" sz="2100" kern="100" dirty="0">
                <a:effectLst/>
                <a:latin typeface="Aptos" panose="020B0004020202020204" pitchFamily="34" charset="0"/>
                <a:ea typeface="Aptos" panose="020B0004020202020204" pitchFamily="34" charset="0"/>
                <a:cs typeface="Times New Roman" panose="02020603050405020304" pitchFamily="18" charset="0"/>
              </a:rPr>
              <a:t>Es wird angenommen, dass Wölfe vor mehr als 14.000 Jahren den Steinzeitmenschen folgten, um von ihren </a:t>
            </a:r>
            <a:r>
              <a:rPr lang="de-DE" sz="2100" b="1" kern="100" dirty="0">
                <a:effectLst/>
                <a:latin typeface="Aptos" panose="020B0004020202020204" pitchFamily="34" charset="0"/>
                <a:ea typeface="Aptos" panose="020B0004020202020204" pitchFamily="34" charset="0"/>
                <a:cs typeface="Times New Roman" panose="02020603050405020304" pitchFamily="18" charset="0"/>
              </a:rPr>
              <a:t>liegengelassenen Nahrungsresten </a:t>
            </a:r>
            <a:r>
              <a:rPr lang="de-DE" sz="2100" kern="100" dirty="0">
                <a:effectLst/>
                <a:latin typeface="Aptos" panose="020B0004020202020204" pitchFamily="34" charset="0"/>
                <a:ea typeface="Aptos" panose="020B0004020202020204" pitchFamily="34" charset="0"/>
                <a:cs typeface="Times New Roman" panose="02020603050405020304" pitchFamily="18" charset="0"/>
              </a:rPr>
              <a:t>zu profitieren. </a:t>
            </a:r>
          </a:p>
          <a:p>
            <a:pPr>
              <a:lnSpc>
                <a:spcPct val="130000"/>
              </a:lnSpc>
            </a:pPr>
            <a:r>
              <a:rPr lang="de-DE" sz="2100" dirty="0"/>
              <a:t>Möglicherweise gelang es den frühen Menschen damals, junge Wölfe zu fangen und </a:t>
            </a:r>
            <a:r>
              <a:rPr lang="de-DE" sz="2100" b="1" dirty="0"/>
              <a:t>zu zähmen. </a:t>
            </a:r>
          </a:p>
          <a:p>
            <a:pPr>
              <a:lnSpc>
                <a:spcPct val="150000"/>
              </a:lnSpc>
            </a:pPr>
            <a:endParaRPr lang="de-DE" sz="21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pic>
        <p:nvPicPr>
          <p:cNvPr id="8" name="Bildplatzhalter 7" descr="Ein Steinzeitmensch sitzt inmitten eines Waldes neben einem Zelt und stellt Werkzeuge her. Ein Urwolf verspeist die Überreste eines erlegten Tieres.">
            <a:extLst>
              <a:ext uri="{FF2B5EF4-FFF2-40B4-BE49-F238E27FC236}">
                <a16:creationId xmlns:a16="http://schemas.microsoft.com/office/drawing/2014/main" id="{8ADADC8D-2426-96C5-98DA-A433D20FDE2D}"/>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3098" b="3098"/>
          <a:stretch>
            <a:fillRect/>
          </a:stretch>
        </p:blipFill>
        <p:spPr/>
      </p:pic>
      <p:sp>
        <p:nvSpPr>
          <p:cNvPr id="9" name="Datumsplatzhalter 8">
            <a:extLst>
              <a:ext uri="{FF2B5EF4-FFF2-40B4-BE49-F238E27FC236}">
                <a16:creationId xmlns:a16="http://schemas.microsoft.com/office/drawing/2014/main" id="{B366C602-EBF8-4B55-0230-9F519117E39F}"/>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10" name="Fußzeilenplatzhalter 9">
            <a:extLst>
              <a:ext uri="{FF2B5EF4-FFF2-40B4-BE49-F238E27FC236}">
                <a16:creationId xmlns:a16="http://schemas.microsoft.com/office/drawing/2014/main" id="{5DFBA856-E528-6BE4-C596-B15F06FA560D}"/>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Der Hund - das älteste beutegreifende Haustier des Menschen</a:t>
            </a:r>
          </a:p>
        </p:txBody>
      </p:sp>
      <p:sp>
        <p:nvSpPr>
          <p:cNvPr id="11" name="Foliennummernplatzhalter 10">
            <a:extLst>
              <a:ext uri="{FF2B5EF4-FFF2-40B4-BE49-F238E27FC236}">
                <a16:creationId xmlns:a16="http://schemas.microsoft.com/office/drawing/2014/main" id="{0FC76EB5-5D84-2B44-4938-56E4113533AE}"/>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3</a:t>
            </a:fld>
            <a:endParaRPr lang="de-DE" dirty="0"/>
          </a:p>
        </p:txBody>
      </p:sp>
    </p:spTree>
    <p:extLst>
      <p:ext uri="{BB962C8B-B14F-4D97-AF65-F5344CB8AC3E}">
        <p14:creationId xmlns:p14="http://schemas.microsoft.com/office/powerpoint/2010/main" val="2120833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E7D4E-06A3-0C7F-B200-961E3897BA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691DCE8-D24C-485A-44A2-C0FD4D295451}"/>
              </a:ext>
            </a:extLst>
          </p:cNvPr>
          <p:cNvSpPr>
            <a:spLocks noGrp="1"/>
          </p:cNvSpPr>
          <p:nvPr>
            <p:ph type="title"/>
          </p:nvPr>
        </p:nvSpPr>
        <p:spPr/>
        <p:txBody>
          <a:bodyPr/>
          <a:lstStyle/>
          <a:p>
            <a:r>
              <a:rPr lang="de-DE"/>
              <a:t>Abstammung des Hundes (b)</a:t>
            </a:r>
            <a:endParaRPr lang="de-DE" dirty="0"/>
          </a:p>
        </p:txBody>
      </p:sp>
      <p:sp>
        <p:nvSpPr>
          <p:cNvPr id="4" name="Textplatzhalter 3">
            <a:extLst>
              <a:ext uri="{FF2B5EF4-FFF2-40B4-BE49-F238E27FC236}">
                <a16:creationId xmlns:a16="http://schemas.microsoft.com/office/drawing/2014/main" id="{EF40CB49-2BA2-F394-2A0C-4F1DFBFF7C1F}"/>
              </a:ext>
            </a:extLst>
          </p:cNvPr>
          <p:cNvSpPr>
            <a:spLocks noGrp="1"/>
          </p:cNvSpPr>
          <p:nvPr>
            <p:ph type="body" sz="half" idx="2"/>
          </p:nvPr>
        </p:nvSpPr>
        <p:spPr/>
        <p:txBody>
          <a:bodyPr>
            <a:normAutofit/>
          </a:bodyPr>
          <a:lstStyle/>
          <a:p>
            <a:pPr>
              <a:lnSpc>
                <a:spcPct val="130000"/>
              </a:lnSpc>
            </a:pPr>
            <a:r>
              <a:rPr lang="de-DE" sz="1900"/>
              <a:t>Heute gibt es etwa 400 Hunderassen, die alle vom Wolf abstammen, was den Hund zum </a:t>
            </a:r>
            <a:r>
              <a:rPr lang="de-DE" sz="1900" b="1"/>
              <a:t>ältesten Haustier</a:t>
            </a:r>
            <a:r>
              <a:rPr lang="de-DE" sz="1900"/>
              <a:t> des Menschen macht.</a:t>
            </a:r>
          </a:p>
          <a:p>
            <a:endParaRPr lang="de-DE" dirty="0"/>
          </a:p>
        </p:txBody>
      </p:sp>
      <p:sp>
        <p:nvSpPr>
          <p:cNvPr id="9" name="Datumsplatzhalter 8">
            <a:extLst>
              <a:ext uri="{FF2B5EF4-FFF2-40B4-BE49-F238E27FC236}">
                <a16:creationId xmlns:a16="http://schemas.microsoft.com/office/drawing/2014/main" id="{0ED81B38-D507-39C0-AC21-7BB019D4DF2D}"/>
              </a:ext>
              <a:ext uri="{C183D7F6-B498-43B3-948B-1728B52AA6E4}">
                <adec:decorative xmlns:adec="http://schemas.microsoft.com/office/drawing/2017/decorative" val="1"/>
              </a:ext>
            </a:extLst>
          </p:cNvPr>
          <p:cNvSpPr>
            <a:spLocks noGrp="1"/>
          </p:cNvSpPr>
          <p:nvPr>
            <p:ph type="dt" sz="half" idx="10"/>
          </p:nvPr>
        </p:nvSpPr>
        <p:spPr/>
        <p:txBody>
          <a:bodyPr/>
          <a:lstStyle/>
          <a:p>
            <a:r>
              <a:rPr lang="de-DE"/>
              <a:t>03.04.2025</a:t>
            </a:r>
            <a:endParaRPr lang="de-DE" dirty="0"/>
          </a:p>
        </p:txBody>
      </p:sp>
      <p:sp>
        <p:nvSpPr>
          <p:cNvPr id="10" name="Fußzeilenplatzhalter 9">
            <a:extLst>
              <a:ext uri="{FF2B5EF4-FFF2-40B4-BE49-F238E27FC236}">
                <a16:creationId xmlns:a16="http://schemas.microsoft.com/office/drawing/2014/main" id="{2A819AD7-42FA-E8C6-A5AD-6B681349293E}"/>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Der Hund - das älteste beutegreifende Haustier des Menschen</a:t>
            </a:r>
          </a:p>
        </p:txBody>
      </p:sp>
      <p:sp>
        <p:nvSpPr>
          <p:cNvPr id="11" name="Foliennummernplatzhalter 10">
            <a:extLst>
              <a:ext uri="{FF2B5EF4-FFF2-40B4-BE49-F238E27FC236}">
                <a16:creationId xmlns:a16="http://schemas.microsoft.com/office/drawing/2014/main" id="{3D5E99F2-E370-7B2E-6769-04C60F5B1BD4}"/>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4</a:t>
            </a:fld>
            <a:endParaRPr lang="de-DE" dirty="0"/>
          </a:p>
        </p:txBody>
      </p:sp>
      <p:pic>
        <p:nvPicPr>
          <p:cNvPr id="7" name="Bildplatzhalter 6" descr="Ein Schaubild, das den Urwolf als Vorfahren von Hunderassen zeigt. Es führen sechs Pfeile zu exemplarisch ausgewählten Rassevertretern.">
            <a:extLst>
              <a:ext uri="{FF2B5EF4-FFF2-40B4-BE49-F238E27FC236}">
                <a16:creationId xmlns:a16="http://schemas.microsoft.com/office/drawing/2014/main" id="{C4AD664C-8695-0AE9-0A39-0BC90550F5B3}"/>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314" r="689" b="2715"/>
          <a:stretch/>
        </p:blipFill>
        <p:spPr>
          <a:xfrm>
            <a:off x="4772025" y="1376570"/>
            <a:ext cx="7119258" cy="3854115"/>
          </a:xfrm>
        </p:spPr>
      </p:pic>
    </p:spTree>
    <p:extLst>
      <p:ext uri="{BB962C8B-B14F-4D97-AF65-F5344CB8AC3E}">
        <p14:creationId xmlns:p14="http://schemas.microsoft.com/office/powerpoint/2010/main" val="786693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7DDFF1-7E31-AB65-0EF3-122639CAC574}"/>
              </a:ext>
            </a:extLst>
          </p:cNvPr>
          <p:cNvSpPr>
            <a:spLocks noGrp="1"/>
          </p:cNvSpPr>
          <p:nvPr>
            <p:ph type="title"/>
          </p:nvPr>
        </p:nvSpPr>
        <p:spPr/>
        <p:txBody>
          <a:bodyPr/>
          <a:lstStyle/>
          <a:p>
            <a:r>
              <a:rPr lang="de-DE" dirty="0"/>
              <a:t>Für Interessierte</a:t>
            </a:r>
          </a:p>
        </p:txBody>
      </p:sp>
      <p:sp>
        <p:nvSpPr>
          <p:cNvPr id="4" name="Textplatzhalter 3">
            <a:extLst>
              <a:ext uri="{FF2B5EF4-FFF2-40B4-BE49-F238E27FC236}">
                <a16:creationId xmlns:a16="http://schemas.microsoft.com/office/drawing/2014/main" id="{D1C12EEA-86D0-5EF6-E53E-71C7F1DC87C2}"/>
              </a:ext>
            </a:extLst>
          </p:cNvPr>
          <p:cNvSpPr>
            <a:spLocks noGrp="1"/>
          </p:cNvSpPr>
          <p:nvPr>
            <p:ph type="body" sz="half" idx="2"/>
          </p:nvPr>
        </p:nvSpPr>
        <p:spPr/>
        <p:txBody>
          <a:bodyPr>
            <a:normAutofit/>
          </a:bodyPr>
          <a:lstStyle/>
          <a:p>
            <a:pPr>
              <a:lnSpc>
                <a:spcPct val="130000"/>
              </a:lnSpc>
            </a:pPr>
            <a:r>
              <a:rPr lang="de-DE" sz="1900" dirty="0"/>
              <a:t>Zitat: Ein Spielfilm über „eine unglaubliche Geschichte, wie die Menschheit ihren treuesten Freund fand“.</a:t>
            </a:r>
          </a:p>
          <a:p>
            <a:pPr>
              <a:lnSpc>
                <a:spcPct val="130000"/>
              </a:lnSpc>
            </a:pPr>
            <a:r>
              <a:rPr lang="de-DE" sz="1900" dirty="0">
                <a:hlinkClick r:id="rId2"/>
              </a:rPr>
              <a:t>Trailer Spielfilm Alpha</a:t>
            </a:r>
            <a:endParaRPr lang="de-DE" sz="1900" dirty="0"/>
          </a:p>
        </p:txBody>
      </p:sp>
      <p:sp>
        <p:nvSpPr>
          <p:cNvPr id="7" name="Foliennummernplatzhalter 6">
            <a:extLst>
              <a:ext uri="{FF2B5EF4-FFF2-40B4-BE49-F238E27FC236}">
                <a16:creationId xmlns:a16="http://schemas.microsoft.com/office/drawing/2014/main" id="{DFFC9922-D8FB-D023-0DEA-9EFF7E2BAAA3}"/>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5</a:t>
            </a:fld>
            <a:endParaRPr lang="de-DE"/>
          </a:p>
        </p:txBody>
      </p:sp>
      <p:pic>
        <p:nvPicPr>
          <p:cNvPr id="9" name="Inhaltsplatzhalter 8" descr="Ein Poster des Spielfilms „Alpha“: Ein steinzeitlicher Junge kniet mit einem Speer und einem Wolf an seiner Seite auf einem großen Felsen.">
            <a:extLst>
              <a:ext uri="{FF2B5EF4-FFF2-40B4-BE49-F238E27FC236}">
                <a16:creationId xmlns:a16="http://schemas.microsoft.com/office/drawing/2014/main" id="{00562C60-5C1D-2B4E-FB5A-B6AA5D77CA3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631250" y="630129"/>
            <a:ext cx="3958700" cy="5603984"/>
          </a:xfrm>
        </p:spPr>
      </p:pic>
      <p:sp>
        <p:nvSpPr>
          <p:cNvPr id="5" name="Datumsplatzhalter 4">
            <a:extLst>
              <a:ext uri="{FF2B5EF4-FFF2-40B4-BE49-F238E27FC236}">
                <a16:creationId xmlns:a16="http://schemas.microsoft.com/office/drawing/2014/main" id="{02103E39-C4B1-4E1D-98A8-04BD49391EED}"/>
              </a:ext>
              <a:ext uri="{C183D7F6-B498-43B3-948B-1728B52AA6E4}">
                <adec:decorative xmlns:adec="http://schemas.microsoft.com/office/drawing/2017/decorative" val="1"/>
              </a:ext>
            </a:extLst>
          </p:cNvPr>
          <p:cNvSpPr>
            <a:spLocks noGrp="1"/>
          </p:cNvSpPr>
          <p:nvPr>
            <p:ph type="dt" sz="half" idx="10"/>
          </p:nvPr>
        </p:nvSpPr>
        <p:spPr/>
        <p:txBody>
          <a:bodyPr/>
          <a:lstStyle/>
          <a:p>
            <a:r>
              <a:rPr lang="de-DE"/>
              <a:t>03.04.2025</a:t>
            </a:r>
          </a:p>
        </p:txBody>
      </p:sp>
      <p:sp>
        <p:nvSpPr>
          <p:cNvPr id="6" name="Fußzeilenplatzhalter 5">
            <a:extLst>
              <a:ext uri="{FF2B5EF4-FFF2-40B4-BE49-F238E27FC236}">
                <a16:creationId xmlns:a16="http://schemas.microsoft.com/office/drawing/2014/main" id="{233DBC6C-5E4D-4E5A-FAF0-CACC92EEEAB0}"/>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Der Hund - das älteste beutegreifende Haustier des Menschen</a:t>
            </a:r>
          </a:p>
        </p:txBody>
      </p:sp>
    </p:spTree>
    <p:extLst>
      <p:ext uri="{BB962C8B-B14F-4D97-AF65-F5344CB8AC3E}">
        <p14:creationId xmlns:p14="http://schemas.microsoft.com/office/powerpoint/2010/main" val="407483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071E0-798A-2897-F56F-BF19B86C2B9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330240C-C51F-22CC-AC7B-3B9F32C38F8C}"/>
              </a:ext>
            </a:extLst>
          </p:cNvPr>
          <p:cNvSpPr>
            <a:spLocks noGrp="1"/>
          </p:cNvSpPr>
          <p:nvPr>
            <p:ph type="title"/>
          </p:nvPr>
        </p:nvSpPr>
        <p:spPr/>
        <p:txBody>
          <a:bodyPr/>
          <a:lstStyle/>
          <a:p>
            <a:r>
              <a:rPr lang="de-DE" dirty="0"/>
              <a:t>Nützliche Eigenschaften des Wolfes (a)</a:t>
            </a:r>
          </a:p>
        </p:txBody>
      </p:sp>
      <p:sp>
        <p:nvSpPr>
          <p:cNvPr id="4" name="Textplatzhalter 3">
            <a:extLst>
              <a:ext uri="{FF2B5EF4-FFF2-40B4-BE49-F238E27FC236}">
                <a16:creationId xmlns:a16="http://schemas.microsoft.com/office/drawing/2014/main" id="{EB0EF862-C7D8-1DF9-E043-251D95E7FB98}"/>
              </a:ext>
            </a:extLst>
          </p:cNvPr>
          <p:cNvSpPr>
            <a:spLocks noGrp="1"/>
          </p:cNvSpPr>
          <p:nvPr>
            <p:ph type="body" sz="half" idx="2"/>
          </p:nvPr>
        </p:nvSpPr>
        <p:spPr/>
        <p:txBody>
          <a:bodyPr wrap="square" numCol="1">
            <a:noAutofit/>
          </a:bodyPr>
          <a:lstStyle/>
          <a:p>
            <a:pPr>
              <a:lnSpc>
                <a:spcPct val="130000"/>
              </a:lnSpc>
            </a:pPr>
            <a:r>
              <a:rPr lang="de-DE" sz="1900" dirty="0"/>
              <a:t>Menschen erkannten, dass Wölfe über ausgeprägte Sinnesorgane verfügten:</a:t>
            </a:r>
          </a:p>
          <a:p>
            <a:pPr marL="285750" indent="-285750">
              <a:lnSpc>
                <a:spcPct val="130000"/>
              </a:lnSpc>
              <a:buFont typeface="Arial" panose="020B0604020202020204" pitchFamily="34" charset="0"/>
              <a:buChar char="•"/>
            </a:pPr>
            <a:r>
              <a:rPr lang="de-DE" sz="1900" dirty="0"/>
              <a:t>Geruchssinn</a:t>
            </a:r>
          </a:p>
          <a:p>
            <a:pPr marL="285750" indent="-285750">
              <a:lnSpc>
                <a:spcPct val="130000"/>
              </a:lnSpc>
              <a:buFont typeface="Arial" panose="020B0604020202020204" pitchFamily="34" charset="0"/>
              <a:buChar char="•"/>
            </a:pPr>
            <a:r>
              <a:rPr lang="de-DE" sz="1900" dirty="0"/>
              <a:t>Hörsinn</a:t>
            </a:r>
          </a:p>
          <a:p>
            <a:pPr>
              <a:lnSpc>
                <a:spcPct val="130000"/>
              </a:lnSpc>
            </a:pPr>
            <a:r>
              <a:rPr lang="de-DE" sz="1900" dirty="0"/>
              <a:t>Die Wölfe konnten Wildtiere </a:t>
            </a:r>
            <a:r>
              <a:rPr lang="de-DE" sz="1900" b="1" dirty="0"/>
              <a:t>wittern</a:t>
            </a:r>
            <a:r>
              <a:rPr lang="de-DE" sz="1900" dirty="0"/>
              <a:t>, die für die Menschen eine wichtige Nahrungsquelle darstellten. </a:t>
            </a:r>
          </a:p>
        </p:txBody>
      </p:sp>
      <p:pic>
        <p:nvPicPr>
          <p:cNvPr id="6" name="Bildplatzhalter 5" descr="Ein Bild des Oberkörpers eines ausgewachsenen, weißgrauen Wolfes mit leuchtend gelben Augen, der in einem Wald steht und in Richtung der Kamera blickt.">
            <a:extLst>
              <a:ext uri="{FF2B5EF4-FFF2-40B4-BE49-F238E27FC236}">
                <a16:creationId xmlns:a16="http://schemas.microsoft.com/office/drawing/2014/main" id="{54568EDD-B619-404C-F073-E1B33AEA6AF4}"/>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6616" r="6616"/>
          <a:stretch>
            <a:fillRect/>
          </a:stretch>
        </p:blipFill>
        <p:spPr/>
      </p:pic>
      <p:sp>
        <p:nvSpPr>
          <p:cNvPr id="7" name="Datumsplatzhalter 6">
            <a:extLst>
              <a:ext uri="{FF2B5EF4-FFF2-40B4-BE49-F238E27FC236}">
                <a16:creationId xmlns:a16="http://schemas.microsoft.com/office/drawing/2014/main" id="{E63A7C1F-0699-958C-9816-78C548581034}"/>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8" name="Fußzeilenplatzhalter 7">
            <a:extLst>
              <a:ext uri="{FF2B5EF4-FFF2-40B4-BE49-F238E27FC236}">
                <a16:creationId xmlns:a16="http://schemas.microsoft.com/office/drawing/2014/main" id="{4EDBCFB8-0010-590D-56A2-ADB492E6C898}"/>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9" name="Foliennummernplatzhalter 8">
            <a:extLst>
              <a:ext uri="{FF2B5EF4-FFF2-40B4-BE49-F238E27FC236}">
                <a16:creationId xmlns:a16="http://schemas.microsoft.com/office/drawing/2014/main" id="{02B791D5-C36E-BF61-3AE6-606A3F9394EA}"/>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6</a:t>
            </a:fld>
            <a:endParaRPr lang="de-DE" dirty="0"/>
          </a:p>
        </p:txBody>
      </p:sp>
    </p:spTree>
    <p:extLst>
      <p:ext uri="{BB962C8B-B14F-4D97-AF65-F5344CB8AC3E}">
        <p14:creationId xmlns:p14="http://schemas.microsoft.com/office/powerpoint/2010/main" val="3195567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0503E0-31F2-6F40-7933-695A8D711527}"/>
              </a:ext>
            </a:extLst>
          </p:cNvPr>
          <p:cNvSpPr>
            <a:spLocks noGrp="1"/>
          </p:cNvSpPr>
          <p:nvPr>
            <p:ph type="title"/>
          </p:nvPr>
        </p:nvSpPr>
        <p:spPr/>
        <p:txBody>
          <a:bodyPr/>
          <a:lstStyle/>
          <a:p>
            <a:r>
              <a:rPr lang="de-DE" dirty="0"/>
              <a:t>Nützliche Eigenschaften des Wolfes (b)</a:t>
            </a:r>
          </a:p>
        </p:txBody>
      </p:sp>
      <p:sp>
        <p:nvSpPr>
          <p:cNvPr id="4" name="Textplatzhalter 3">
            <a:extLst>
              <a:ext uri="{FF2B5EF4-FFF2-40B4-BE49-F238E27FC236}">
                <a16:creationId xmlns:a16="http://schemas.microsoft.com/office/drawing/2014/main" id="{2BD34B8A-F74B-C98D-71E1-62F26813AB55}"/>
              </a:ext>
            </a:extLst>
          </p:cNvPr>
          <p:cNvSpPr>
            <a:spLocks noGrp="1"/>
          </p:cNvSpPr>
          <p:nvPr>
            <p:ph type="body" sz="half" idx="2"/>
          </p:nvPr>
        </p:nvSpPr>
        <p:spPr/>
        <p:txBody>
          <a:bodyPr wrap="square" numCol="1">
            <a:noAutofit/>
          </a:bodyPr>
          <a:lstStyle/>
          <a:p>
            <a:pPr>
              <a:lnSpc>
                <a:spcPct val="130000"/>
              </a:lnSpc>
            </a:pPr>
            <a:r>
              <a:rPr lang="de-DE" sz="1900" dirty="0"/>
              <a:t>Zudem </a:t>
            </a:r>
            <a:r>
              <a:rPr lang="de-DE" sz="1900" b="1" dirty="0"/>
              <a:t>warnten</a:t>
            </a:r>
            <a:r>
              <a:rPr lang="de-DE" sz="1900" dirty="0"/>
              <a:t> sie die Menschen vor Gefahren, indem sie durch Bellen oder Knurren auf Bedrohungen aufmerksam machten, die den Menschen entgangen wären.</a:t>
            </a:r>
          </a:p>
        </p:txBody>
      </p:sp>
      <p:sp>
        <p:nvSpPr>
          <p:cNvPr id="7" name="Datumsplatzhalter 6">
            <a:extLst>
              <a:ext uri="{FF2B5EF4-FFF2-40B4-BE49-F238E27FC236}">
                <a16:creationId xmlns:a16="http://schemas.microsoft.com/office/drawing/2014/main" id="{A6DA1BC3-8B30-636F-8DB3-CC3625364232}"/>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8" name="Fußzeilenplatzhalter 7">
            <a:extLst>
              <a:ext uri="{FF2B5EF4-FFF2-40B4-BE49-F238E27FC236}">
                <a16:creationId xmlns:a16="http://schemas.microsoft.com/office/drawing/2014/main" id="{FC29F0E4-087D-7C41-DF47-DECE97857D28}"/>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9" name="Foliennummernplatzhalter 8">
            <a:extLst>
              <a:ext uri="{FF2B5EF4-FFF2-40B4-BE49-F238E27FC236}">
                <a16:creationId xmlns:a16="http://schemas.microsoft.com/office/drawing/2014/main" id="{074872B0-192F-8988-30AE-FCCE2F4DEC8C}"/>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7</a:t>
            </a:fld>
            <a:endParaRPr lang="de-DE" dirty="0"/>
          </a:p>
        </p:txBody>
      </p:sp>
      <p:pic>
        <p:nvPicPr>
          <p:cNvPr id="11" name="Bildplatzhalter 10" descr="Eine Zeichnung zeigt Urmenschen vor und in einem Zelt mit ihren domestizierten, möglicherweise bereits gezüchteten hundeähnlichen Vierbeinern.">
            <a:extLst>
              <a:ext uri="{FF2B5EF4-FFF2-40B4-BE49-F238E27FC236}">
                <a16:creationId xmlns:a16="http://schemas.microsoft.com/office/drawing/2014/main" id="{CFC6C636-CDB6-FA4A-D418-9CB93504127D}"/>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4620" b="4620"/>
          <a:stretch>
            <a:fillRect/>
          </a:stretch>
        </p:blipFill>
        <p:spPr/>
      </p:pic>
    </p:spTree>
    <p:extLst>
      <p:ext uri="{BB962C8B-B14F-4D97-AF65-F5344CB8AC3E}">
        <p14:creationId xmlns:p14="http://schemas.microsoft.com/office/powerpoint/2010/main" val="30495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A57B69-D272-8E4A-E1BF-0DBDCEB1C545}"/>
              </a:ext>
            </a:extLst>
          </p:cNvPr>
          <p:cNvSpPr>
            <a:spLocks noGrp="1"/>
          </p:cNvSpPr>
          <p:nvPr>
            <p:ph type="title"/>
          </p:nvPr>
        </p:nvSpPr>
        <p:spPr/>
        <p:txBody>
          <a:bodyPr/>
          <a:lstStyle/>
          <a:p>
            <a:r>
              <a:rPr lang="de-DE" dirty="0"/>
              <a:t>Der Hund als Beutegreifer (a)</a:t>
            </a:r>
          </a:p>
        </p:txBody>
      </p:sp>
      <p:sp>
        <p:nvSpPr>
          <p:cNvPr id="4" name="Textplatzhalter 3">
            <a:extLst>
              <a:ext uri="{FF2B5EF4-FFF2-40B4-BE49-F238E27FC236}">
                <a16:creationId xmlns:a16="http://schemas.microsoft.com/office/drawing/2014/main" id="{156660A3-46BB-3B52-562A-AC539ACFB507}"/>
              </a:ext>
            </a:extLst>
          </p:cNvPr>
          <p:cNvSpPr>
            <a:spLocks noGrp="1"/>
          </p:cNvSpPr>
          <p:nvPr>
            <p:ph type="body" sz="half" idx="2"/>
          </p:nvPr>
        </p:nvSpPr>
        <p:spPr/>
        <p:txBody>
          <a:bodyPr>
            <a:normAutofit/>
          </a:bodyPr>
          <a:lstStyle/>
          <a:p>
            <a:pPr>
              <a:lnSpc>
                <a:spcPct val="130000"/>
              </a:lnSpc>
            </a:pPr>
            <a:r>
              <a:rPr lang="de-DE" sz="1900" kern="100" dirty="0">
                <a:effectLst/>
                <a:latin typeface="Aptos" panose="020B0004020202020204" pitchFamily="34" charset="0"/>
                <a:ea typeface="Aptos" panose="020B0004020202020204" pitchFamily="34" charset="0"/>
                <a:cs typeface="Times New Roman" panose="02020603050405020304" pitchFamily="18" charset="0"/>
              </a:rPr>
              <a:t>Wie ihre Vorfahren sind auch Hunde </a:t>
            </a:r>
            <a:r>
              <a:rPr lang="de-DE" sz="1900" b="1" kern="100" dirty="0">
                <a:effectLst/>
                <a:latin typeface="Aptos" panose="020B0004020202020204" pitchFamily="34" charset="0"/>
                <a:ea typeface="Aptos" panose="020B0004020202020204" pitchFamily="34" charset="0"/>
                <a:cs typeface="Times New Roman" panose="02020603050405020304" pitchFamily="18" charset="0"/>
              </a:rPr>
              <a:t>Beutegreifer</a:t>
            </a:r>
            <a:r>
              <a:rPr lang="de-DE" sz="1900" kern="100" dirty="0">
                <a:effectLst/>
                <a:latin typeface="Aptos" panose="020B0004020202020204" pitchFamily="34" charset="0"/>
                <a:ea typeface="Aptos" panose="020B0004020202020204" pitchFamily="34" charset="0"/>
                <a:cs typeface="Times New Roman" panose="02020603050405020304" pitchFamily="18" charset="0"/>
              </a:rPr>
              <a:t>, die ihre Beute jagen, greifen und verspeisen. Wird ein Hund beim Spaziergang auf ein Kaninchen im Feld aufmerksam, hetzt er sofort hinterher. </a:t>
            </a:r>
          </a:p>
          <a:p>
            <a:endParaRPr lang="de-DE" dirty="0"/>
          </a:p>
        </p:txBody>
      </p:sp>
      <p:pic>
        <p:nvPicPr>
          <p:cNvPr id="6" name="Inhaltsplatzhalter 5" descr="Ein mittelgroßer, kupferfarbener Hund jagt über eine grasbewachsene Wiese etwas hinterher.">
            <a:extLst>
              <a:ext uri="{FF2B5EF4-FFF2-40B4-BE49-F238E27FC236}">
                <a16:creationId xmlns:a16="http://schemas.microsoft.com/office/drawing/2014/main" id="{DC4B216B-50FC-C48B-33E3-D38A4ABBCBB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5286641" y="1127766"/>
            <a:ext cx="6065571" cy="4741222"/>
          </a:xfrm>
        </p:spPr>
      </p:pic>
      <p:sp>
        <p:nvSpPr>
          <p:cNvPr id="7" name="Datumsplatzhalter 6">
            <a:extLst>
              <a:ext uri="{FF2B5EF4-FFF2-40B4-BE49-F238E27FC236}">
                <a16:creationId xmlns:a16="http://schemas.microsoft.com/office/drawing/2014/main" id="{3F4AE236-A3F1-7048-2C67-FE03C9E13208}"/>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8" name="Fußzeilenplatzhalter 7">
            <a:extLst>
              <a:ext uri="{FF2B5EF4-FFF2-40B4-BE49-F238E27FC236}">
                <a16:creationId xmlns:a16="http://schemas.microsoft.com/office/drawing/2014/main" id="{F9D13192-61D7-5B09-5628-1CA0F1E264CA}"/>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9" name="Foliennummernplatzhalter 8">
            <a:extLst>
              <a:ext uri="{FF2B5EF4-FFF2-40B4-BE49-F238E27FC236}">
                <a16:creationId xmlns:a16="http://schemas.microsoft.com/office/drawing/2014/main" id="{FBE33D67-8B51-132A-376D-9F053B7E1C4B}"/>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8</a:t>
            </a:fld>
            <a:endParaRPr lang="de-DE" dirty="0"/>
          </a:p>
        </p:txBody>
      </p:sp>
    </p:spTree>
    <p:extLst>
      <p:ext uri="{BB962C8B-B14F-4D97-AF65-F5344CB8AC3E}">
        <p14:creationId xmlns:p14="http://schemas.microsoft.com/office/powerpoint/2010/main" val="1025950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CDF90-2AC5-13D1-6253-8C013521C24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EB3C3E-E18F-D754-20C8-823FFCC2C27F}"/>
              </a:ext>
            </a:extLst>
          </p:cNvPr>
          <p:cNvSpPr>
            <a:spLocks noGrp="1"/>
          </p:cNvSpPr>
          <p:nvPr>
            <p:ph type="title"/>
          </p:nvPr>
        </p:nvSpPr>
        <p:spPr/>
        <p:txBody>
          <a:bodyPr/>
          <a:lstStyle/>
          <a:p>
            <a:r>
              <a:rPr lang="de-DE" dirty="0"/>
              <a:t>Der Hund als Beutegreifer (b)</a:t>
            </a:r>
          </a:p>
        </p:txBody>
      </p:sp>
      <p:sp>
        <p:nvSpPr>
          <p:cNvPr id="4" name="Textplatzhalter 3">
            <a:extLst>
              <a:ext uri="{FF2B5EF4-FFF2-40B4-BE49-F238E27FC236}">
                <a16:creationId xmlns:a16="http://schemas.microsoft.com/office/drawing/2014/main" id="{1436518F-F4E7-9C83-DEF2-5A6B40F8B6B2}"/>
              </a:ext>
            </a:extLst>
          </p:cNvPr>
          <p:cNvSpPr>
            <a:spLocks noGrp="1"/>
          </p:cNvSpPr>
          <p:nvPr>
            <p:ph type="body" sz="half" idx="2"/>
          </p:nvPr>
        </p:nvSpPr>
        <p:spPr/>
        <p:txBody>
          <a:bodyPr>
            <a:normAutofit/>
          </a:bodyPr>
          <a:lstStyle/>
          <a:p>
            <a:pPr>
              <a:lnSpc>
                <a:spcPct val="130000"/>
              </a:lnSpc>
            </a:pPr>
            <a:r>
              <a:rPr lang="de-DE" sz="1900" kern="100" dirty="0">
                <a:effectLst/>
                <a:latin typeface="Aptos" panose="020B0004020202020204" pitchFamily="34" charset="0"/>
                <a:ea typeface="Aptos" panose="020B0004020202020204" pitchFamily="34" charset="0"/>
                <a:cs typeface="Times New Roman" panose="02020603050405020304" pitchFamily="18" charset="0"/>
              </a:rPr>
              <a:t>Deshalb bezeichnet man Hunde als </a:t>
            </a:r>
            <a:r>
              <a:rPr lang="de-DE" sz="1900" b="1" kern="100" dirty="0">
                <a:effectLst/>
                <a:latin typeface="Aptos" panose="020B0004020202020204" pitchFamily="34" charset="0"/>
                <a:ea typeface="Aptos" panose="020B0004020202020204" pitchFamily="34" charset="0"/>
                <a:cs typeface="Times New Roman" panose="02020603050405020304" pitchFamily="18" charset="0"/>
              </a:rPr>
              <a:t>Hetzjäger</a:t>
            </a:r>
            <a:r>
              <a:rPr lang="de-DE" sz="19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30000"/>
              </a:lnSpc>
            </a:pPr>
            <a:r>
              <a:rPr lang="de-DE" sz="1900" kern="100" dirty="0">
                <a:effectLst/>
                <a:latin typeface="Aptos" panose="020B0004020202020204" pitchFamily="34" charset="0"/>
                <a:ea typeface="Aptos" panose="020B0004020202020204" pitchFamily="34" charset="0"/>
                <a:cs typeface="Times New Roman" panose="02020603050405020304" pitchFamily="18" charset="0"/>
              </a:rPr>
              <a:t>Hunde haben lange Beine, mit denen sie ausdauernd laufen können.</a:t>
            </a:r>
          </a:p>
          <a:p>
            <a:endParaRPr lang="de-DE" dirty="0"/>
          </a:p>
        </p:txBody>
      </p:sp>
      <p:sp>
        <p:nvSpPr>
          <p:cNvPr id="7" name="Datumsplatzhalter 6">
            <a:extLst>
              <a:ext uri="{FF2B5EF4-FFF2-40B4-BE49-F238E27FC236}">
                <a16:creationId xmlns:a16="http://schemas.microsoft.com/office/drawing/2014/main" id="{E66EBB37-99E2-EB60-BF35-5CD946F56729}"/>
              </a:ext>
              <a:ext uri="{C183D7F6-B498-43B3-948B-1728B52AA6E4}">
                <adec:decorative xmlns:adec="http://schemas.microsoft.com/office/drawing/2017/decorative" val="1"/>
              </a:ext>
            </a:extLst>
          </p:cNvPr>
          <p:cNvSpPr>
            <a:spLocks noGrp="1"/>
          </p:cNvSpPr>
          <p:nvPr>
            <p:ph type="dt" sz="half" idx="10"/>
          </p:nvPr>
        </p:nvSpPr>
        <p:spPr/>
        <p:txBody>
          <a:bodyPr/>
          <a:lstStyle/>
          <a:p>
            <a:r>
              <a:rPr lang="de-DE" dirty="0"/>
              <a:t>03.04.2025</a:t>
            </a:r>
          </a:p>
        </p:txBody>
      </p:sp>
      <p:sp>
        <p:nvSpPr>
          <p:cNvPr id="8" name="Fußzeilenplatzhalter 7">
            <a:extLst>
              <a:ext uri="{FF2B5EF4-FFF2-40B4-BE49-F238E27FC236}">
                <a16:creationId xmlns:a16="http://schemas.microsoft.com/office/drawing/2014/main" id="{F841B603-3EAB-2DC2-9E2F-82A873D70DBE}"/>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dirty="0"/>
              <a:t>Der Hund - das älteste beutegreifende Haustier des Menschen</a:t>
            </a:r>
          </a:p>
        </p:txBody>
      </p:sp>
      <p:sp>
        <p:nvSpPr>
          <p:cNvPr id="9" name="Foliennummernplatzhalter 8">
            <a:extLst>
              <a:ext uri="{FF2B5EF4-FFF2-40B4-BE49-F238E27FC236}">
                <a16:creationId xmlns:a16="http://schemas.microsoft.com/office/drawing/2014/main" id="{B3FBBC07-4C18-3F34-F582-ABA8B6DB5173}"/>
              </a:ext>
              <a:ext uri="{C183D7F6-B498-43B3-948B-1728B52AA6E4}">
                <adec:decorative xmlns:adec="http://schemas.microsoft.com/office/drawing/2017/decorative" val="1"/>
              </a:ext>
            </a:extLst>
          </p:cNvPr>
          <p:cNvSpPr>
            <a:spLocks noGrp="1"/>
          </p:cNvSpPr>
          <p:nvPr>
            <p:ph type="sldNum" sz="quarter" idx="12"/>
          </p:nvPr>
        </p:nvSpPr>
        <p:spPr/>
        <p:txBody>
          <a:bodyPr/>
          <a:lstStyle/>
          <a:p>
            <a:fld id="{3AB47210-ECC3-451D-89D7-97FFF3A158E9}" type="slidenum">
              <a:rPr lang="de-DE" smtClean="0"/>
              <a:t>9</a:t>
            </a:fld>
            <a:endParaRPr lang="de-DE" dirty="0"/>
          </a:p>
        </p:txBody>
      </p:sp>
      <p:pic>
        <p:nvPicPr>
          <p:cNvPr id="14" name="Inhaltsplatzhalter 13" descr="Bildbeschreibung siehe Notizen.">
            <a:extLst>
              <a:ext uri="{FF2B5EF4-FFF2-40B4-BE49-F238E27FC236}">
                <a16:creationId xmlns:a16="http://schemas.microsoft.com/office/drawing/2014/main" id="{D2CA7625-10F4-17F9-E76D-C1E8F62EB71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248274" y="1199025"/>
            <a:ext cx="6320089" cy="4669963"/>
          </a:xfrm>
        </p:spPr>
      </p:pic>
    </p:spTree>
    <p:extLst>
      <p:ext uri="{BB962C8B-B14F-4D97-AF65-F5344CB8AC3E}">
        <p14:creationId xmlns:p14="http://schemas.microsoft.com/office/powerpoint/2010/main" val="3966340668"/>
      </p:ext>
    </p:extLst>
  </p:cSld>
  <p:clrMapOvr>
    <a:masterClrMapping/>
  </p:clrMapOvr>
</p:sld>
</file>

<file path=ppt/theme/theme1.xml><?xml version="1.0" encoding="utf-8"?>
<a:theme xmlns:a="http://schemas.openxmlformats.org/drawingml/2006/main" name="Benutzerdefiniertes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a7f5c6f-aff2-4ff6-91c6-f631839a246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CC276A9D52BD5640AEEF63B9C422C3EA" ma:contentTypeVersion="11" ma:contentTypeDescription="Ein neues Dokument erstellen." ma:contentTypeScope="" ma:versionID="389d09ee904d1916deac7cfa61eb3fa0">
  <xsd:schema xmlns:xsd="http://www.w3.org/2001/XMLSchema" xmlns:xs="http://www.w3.org/2001/XMLSchema" xmlns:p="http://schemas.microsoft.com/office/2006/metadata/properties" xmlns:ns2="7a7f5c6f-aff2-4ff6-91c6-f631839a2461" targetNamespace="http://schemas.microsoft.com/office/2006/metadata/properties" ma:root="true" ma:fieldsID="d88157e2e6750c85d30e7c4d86b9f3c3" ns2:_="">
    <xsd:import namespace="7a7f5c6f-aff2-4ff6-91c6-f631839a2461"/>
    <xsd:element name="properties">
      <xsd:complexType>
        <xsd:sequence>
          <xsd:element name="documentManagement">
            <xsd:complexType>
              <xsd:all>
                <xsd:element ref="ns2:lcf76f155ced4ddcb4097134ff3c332f"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7f5c6f-aff2-4ff6-91c6-f631839a2461"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Bildmarkierungen" ma:readOnly="false" ma:fieldId="{5cf76f15-5ced-4ddc-b409-7134ff3c332f}" ma:taxonomyMulti="true" ma:sspId="ee742308-cb55-41f3-ae3d-2ef31cdb543a" ma:termSetId="09814cd3-568e-fe90-9814-8d621ff8fb84" ma:anchorId="fba54fb3-c3e1-fe81-a776-ca4b69148c4d" ma:open="true" ma:isKeyword="false">
      <xsd:complexType>
        <xsd:sequence>
          <xsd:element ref="pc:Terms" minOccurs="0" maxOccurs="1"/>
        </xsd:sequence>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875EC5-A79F-4A50-BD0A-365D3675B86F}">
  <ds:schemaRefs>
    <ds:schemaRef ds:uri="http://schemas.microsoft.com/office/2006/metadata/properties"/>
    <ds:schemaRef ds:uri="http://schemas.microsoft.com/office/infopath/2007/PartnerControls"/>
    <ds:schemaRef ds:uri="7a7f5c6f-aff2-4ff6-91c6-f631839a2461"/>
  </ds:schemaRefs>
</ds:datastoreItem>
</file>

<file path=customXml/itemProps2.xml><?xml version="1.0" encoding="utf-8"?>
<ds:datastoreItem xmlns:ds="http://schemas.openxmlformats.org/officeDocument/2006/customXml" ds:itemID="{9A44467A-69EA-488E-B25C-D53AA87C80A3}">
  <ds:schemaRefs>
    <ds:schemaRef ds:uri="http://schemas.microsoft.com/sharepoint/v3/contenttype/forms"/>
  </ds:schemaRefs>
</ds:datastoreItem>
</file>

<file path=customXml/itemProps3.xml><?xml version="1.0" encoding="utf-8"?>
<ds:datastoreItem xmlns:ds="http://schemas.openxmlformats.org/officeDocument/2006/customXml" ds:itemID="{2D95100A-CE39-4C02-A4B6-90AB00681E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7f5c6f-aff2-4ff6-91c6-f631839a24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917</Words>
  <Application>Microsoft Office PowerPoint</Application>
  <PresentationFormat>Breitbild</PresentationFormat>
  <Paragraphs>108</Paragraphs>
  <Slides>15</Slides>
  <Notes>6</Notes>
  <HiddenSlides>0</HiddenSlides>
  <MMClips>2</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Aptos</vt:lpstr>
      <vt:lpstr>Aptos Display</vt:lpstr>
      <vt:lpstr>Arial</vt:lpstr>
      <vt:lpstr>Benutzerdefiniertes Design</vt:lpstr>
      <vt:lpstr>Der Hund – das älteste  beutegreifende  Haustier  des Menschen</vt:lpstr>
      <vt:lpstr>Inhaltsverzeichnis</vt:lpstr>
      <vt:lpstr>Abstammung des Hundes (a)</vt:lpstr>
      <vt:lpstr>Abstammung des Hundes (b)</vt:lpstr>
      <vt:lpstr>Für Interessierte</vt:lpstr>
      <vt:lpstr>Nützliche Eigenschaften des Wolfes (a)</vt:lpstr>
      <vt:lpstr>Nützliche Eigenschaften des Wolfes (b)</vt:lpstr>
      <vt:lpstr>Der Hund als Beutegreifer (a)</vt:lpstr>
      <vt:lpstr>Der Hund als Beutegreifer (b)</vt:lpstr>
      <vt:lpstr>Der Hund als Beutegreifer (c)</vt:lpstr>
      <vt:lpstr>Das typische Beutegreifer-Gebiss (a)</vt:lpstr>
      <vt:lpstr>Das typische Beutegreifer-Gebiss (b)</vt:lpstr>
      <vt:lpstr>Artgerechte Hundehaltung</vt:lpstr>
      <vt:lpstr>Diskussion</vt:lpstr>
      <vt:lpstr>Fun Fact aus der Rubrik „Unnützes Wissen“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Hund - das älteste beutegreifende Haustier des Menschen</dc:title>
  <dc:creator>Berschauer, Anna</dc:creator>
  <cp:lastModifiedBy>Berschauer, Anna</cp:lastModifiedBy>
  <cp:revision>1</cp:revision>
  <dcterms:created xsi:type="dcterms:W3CDTF">2025-04-02T07:52:32Z</dcterms:created>
  <dcterms:modified xsi:type="dcterms:W3CDTF">2025-06-10T10:34:47Z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0x010100CC276A9D52BD5640AEEF63B9C422C3EA</vt:lpwstr>
  </property>
  <property fmtid="{D5CDD505-2E9C-101B-9397-08002B2CF9AE}" pid="3" name="MediaServiceImageTags">
    <vt:lpwstr/>
  </property>
</Properties>
</file>